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2" r:id="rId3"/>
    <p:sldId id="256" r:id="rId4"/>
    <p:sldId id="269" r:id="rId5"/>
    <p:sldId id="265" r:id="rId6"/>
    <p:sldId id="257" r:id="rId7"/>
    <p:sldId id="259" r:id="rId8"/>
    <p:sldId id="260" r:id="rId9"/>
    <p:sldId id="261" r:id="rId10"/>
  </p:sldIdLst>
  <p:sldSz cx="12192000" cy="6858000"/>
  <p:notesSz cx="6797675" cy="9926638"/>
  <p:defaultTextStyle>
    <a:defPPr>
      <a:defRPr lang="de-DE"/>
    </a:defPPr>
    <a:lvl1pPr algn="ctr" rtl="0" fontAlgn="base">
      <a:lnSpc>
        <a:spcPts val="2113"/>
      </a:lnSpc>
      <a:spcBef>
        <a:spcPts val="788"/>
      </a:spcBef>
      <a:spcAft>
        <a:spcPts val="213"/>
      </a:spcAft>
      <a:buClr>
        <a:srgbClr val="FF9900"/>
      </a:buClr>
      <a:buSzPct val="170000"/>
      <a:buFont typeface="Arial" charset="0"/>
      <a:defRPr sz="16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ctr" rtl="0" fontAlgn="base">
      <a:lnSpc>
        <a:spcPts val="2113"/>
      </a:lnSpc>
      <a:spcBef>
        <a:spcPts val="788"/>
      </a:spcBef>
      <a:spcAft>
        <a:spcPts val="213"/>
      </a:spcAft>
      <a:buClr>
        <a:srgbClr val="FF9900"/>
      </a:buClr>
      <a:buSzPct val="170000"/>
      <a:buFont typeface="Arial" charset="0"/>
      <a:defRPr sz="16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ctr" rtl="0" fontAlgn="base">
      <a:lnSpc>
        <a:spcPts val="2113"/>
      </a:lnSpc>
      <a:spcBef>
        <a:spcPts val="788"/>
      </a:spcBef>
      <a:spcAft>
        <a:spcPts val="213"/>
      </a:spcAft>
      <a:buClr>
        <a:srgbClr val="FF9900"/>
      </a:buClr>
      <a:buSzPct val="170000"/>
      <a:buFont typeface="Arial" charset="0"/>
      <a:defRPr sz="16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ctr" rtl="0" fontAlgn="base">
      <a:lnSpc>
        <a:spcPts val="2113"/>
      </a:lnSpc>
      <a:spcBef>
        <a:spcPts val="788"/>
      </a:spcBef>
      <a:spcAft>
        <a:spcPts val="213"/>
      </a:spcAft>
      <a:buClr>
        <a:srgbClr val="FF9900"/>
      </a:buClr>
      <a:buSzPct val="170000"/>
      <a:buFont typeface="Arial" charset="0"/>
      <a:defRPr sz="16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ctr" rtl="0" fontAlgn="base">
      <a:lnSpc>
        <a:spcPts val="2113"/>
      </a:lnSpc>
      <a:spcBef>
        <a:spcPts val="788"/>
      </a:spcBef>
      <a:spcAft>
        <a:spcPts val="213"/>
      </a:spcAft>
      <a:buClr>
        <a:srgbClr val="FF9900"/>
      </a:buClr>
      <a:buSzPct val="170000"/>
      <a:buFont typeface="Arial" charset="0"/>
      <a:defRPr sz="16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36" orient="horz" pos="2160" userDrawn="1">
          <p15:clr>
            <a:srgbClr val="A4A3A4"/>
          </p15:clr>
        </p15:guide>
        <p15:guide id="4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eutzenbeck, Christoph" initials="K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E78B3"/>
    <a:srgbClr val="E0DFE1"/>
    <a:srgbClr val="0057A0"/>
    <a:srgbClr val="004481"/>
    <a:srgbClr val="163C71"/>
    <a:srgbClr val="2256A0"/>
    <a:srgbClr val="7A99C6"/>
    <a:srgbClr val="000000"/>
    <a:srgbClr val="8686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 autoAdjust="0"/>
    <p:restoredTop sz="94898" autoAdjust="0"/>
  </p:normalViewPr>
  <p:slideViewPr>
    <p:cSldViewPr snapToGrid="0">
      <p:cViewPr>
        <p:scale>
          <a:sx n="102" d="100"/>
          <a:sy n="102" d="100"/>
        </p:scale>
        <p:origin x="126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864"/>
    </p:cViewPr>
  </p:sorterViewPr>
  <p:notesViewPr>
    <p:cSldViewPr snapToGrid="0">
      <p:cViewPr>
        <p:scale>
          <a:sx n="1" d="2"/>
          <a:sy n="1" d="2"/>
        </p:scale>
        <p:origin x="7688" y="3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3383811534286"/>
          <c:y val="5.2814454482279359E-2"/>
          <c:w val="0.47187165710291229"/>
          <c:h val="0.7804030576789436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 w="127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163C71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B3D-FF45-9613-694D1E73CB6D}"/>
              </c:ext>
            </c:extLst>
          </c:dPt>
          <c:dPt>
            <c:idx val="1"/>
            <c:bubble3D val="0"/>
            <c:spPr>
              <a:solidFill>
                <a:srgbClr val="0053A4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B3D-FF45-9613-694D1E73CB6D}"/>
              </c:ext>
            </c:extLst>
          </c:dPt>
          <c:dPt>
            <c:idx val="2"/>
            <c:bubble3D val="0"/>
            <c:spPr>
              <a:solidFill>
                <a:srgbClr val="8CB5E3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B3D-FF45-9613-694D1E73CB6D}"/>
              </c:ext>
            </c:extLst>
          </c:dPt>
          <c:dPt>
            <c:idx val="3"/>
            <c:bubble3D val="0"/>
            <c:spPr>
              <a:solidFill>
                <a:srgbClr val="C63418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B3D-FF45-9613-694D1E73CB6D}"/>
              </c:ext>
            </c:extLst>
          </c:dPt>
          <c:dPt>
            <c:idx val="4"/>
            <c:bubble3D val="0"/>
            <c:spPr>
              <a:solidFill>
                <a:srgbClr val="C63418">
                  <a:alpha val="80000"/>
                </a:srgbClr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B3D-FF45-9613-694D1E73CB6D}"/>
              </c:ext>
            </c:extLst>
          </c:dPt>
          <c:dPt>
            <c:idx val="5"/>
            <c:bubble3D val="0"/>
            <c:spPr>
              <a:solidFill>
                <a:srgbClr val="C63418">
                  <a:alpha val="60000"/>
                </a:srgbClr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B3D-FF45-9613-694D1E73CB6D}"/>
              </c:ext>
            </c:extLst>
          </c:dPt>
          <c:dPt>
            <c:idx val="6"/>
            <c:bubble3D val="0"/>
            <c:spPr>
              <a:solidFill>
                <a:srgbClr val="E9C839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DB3D-FF45-9613-694D1E73CB6D}"/>
              </c:ext>
            </c:extLst>
          </c:dPt>
          <c:dPt>
            <c:idx val="7"/>
            <c:bubble3D val="0"/>
            <c:spPr>
              <a:solidFill>
                <a:srgbClr val="E9C839">
                  <a:alpha val="80000"/>
                </a:srgbClr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DB3D-FF45-9613-694D1E73CB6D}"/>
              </c:ext>
            </c:extLst>
          </c:dPt>
          <c:dPt>
            <c:idx val="8"/>
            <c:bubble3D val="0"/>
            <c:spPr>
              <a:solidFill>
                <a:srgbClr val="E9C839">
                  <a:alpha val="60000"/>
                </a:srgbClr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DB3D-FF45-9613-694D1E73CB6D}"/>
              </c:ext>
            </c:extLst>
          </c:dPt>
          <c:cat>
            <c:strRef>
              <c:f>Tabelle1!$A$2:$A$10</c:f>
              <c:strCache>
                <c:ptCount val="9"/>
                <c:pt idx="0">
                  <c:v>Lorem ipsum</c:v>
                </c:pt>
                <c:pt idx="1">
                  <c:v>Dolor sit</c:v>
                </c:pt>
                <c:pt idx="2">
                  <c:v>Amet nulus it</c:v>
                </c:pt>
                <c:pt idx="3">
                  <c:v>Ut sodales</c:v>
                </c:pt>
                <c:pt idx="4">
                  <c:v>Vivamus mattis</c:v>
                </c:pt>
                <c:pt idx="5">
                  <c:v>Aliquam sollicitudin</c:v>
                </c:pt>
                <c:pt idx="6">
                  <c:v>Fusce varius</c:v>
                </c:pt>
                <c:pt idx="7">
                  <c:v>Cras lorem</c:v>
                </c:pt>
                <c:pt idx="8">
                  <c:v>Aenean at risus</c:v>
                </c:pt>
              </c:strCache>
            </c:strRef>
          </c:cat>
          <c:val>
            <c:numRef>
              <c:f>Tabelle1!$B$2:$B$10</c:f>
              <c:numCache>
                <c:formatCode>0%</c:formatCode>
                <c:ptCount val="9"/>
                <c:pt idx="0">
                  <c:v>0.1</c:v>
                </c:pt>
                <c:pt idx="1">
                  <c:v>0.15</c:v>
                </c:pt>
                <c:pt idx="2">
                  <c:v>0.05</c:v>
                </c:pt>
                <c:pt idx="3">
                  <c:v>0.18</c:v>
                </c:pt>
                <c:pt idx="4">
                  <c:v>0.2</c:v>
                </c:pt>
                <c:pt idx="5">
                  <c:v>0.03</c:v>
                </c:pt>
                <c:pt idx="6">
                  <c:v>0.04</c:v>
                </c:pt>
                <c:pt idx="7">
                  <c:v>0.16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B3D-FF45-9613-694D1E73C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289551414724968"/>
          <c:y val="6.9427697493338006E-2"/>
          <c:w val="0.28508563838143136"/>
          <c:h val="0.63042883016968254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46717401612718E-2"/>
          <c:y val="5.2814454482279359E-2"/>
          <c:w val="0.61809724630310237"/>
          <c:h val="0.7653212356646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 w="12700"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23E-8C4B-A4D7-3F36141CFD6C}"/>
              </c:ext>
            </c:extLst>
          </c:dPt>
          <c:dPt>
            <c:idx val="1"/>
            <c:invertIfNegative val="0"/>
            <c:bubble3D val="0"/>
            <c:spPr>
              <a:solidFill>
                <a:srgbClr val="0053A4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23E-8C4B-A4D7-3F36141CFD6C}"/>
              </c:ext>
            </c:extLst>
          </c:dPt>
          <c:dPt>
            <c:idx val="2"/>
            <c:invertIfNegative val="0"/>
            <c:bubble3D val="0"/>
            <c:spPr>
              <a:solidFill>
                <a:srgbClr val="8CB5E3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23E-8C4B-A4D7-3F36141CFD6C}"/>
              </c:ext>
            </c:extLst>
          </c:dPt>
          <c:dPt>
            <c:idx val="3"/>
            <c:invertIfNegative val="0"/>
            <c:bubble3D val="0"/>
            <c:spPr>
              <a:solidFill>
                <a:srgbClr val="C63418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23E-8C4B-A4D7-3F36141CFD6C}"/>
              </c:ext>
            </c:extLst>
          </c:dPt>
          <c:dPt>
            <c:idx val="4"/>
            <c:invertIfNegative val="0"/>
            <c:bubble3D val="0"/>
            <c:spPr>
              <a:solidFill>
                <a:srgbClr val="C63418">
                  <a:alpha val="80000"/>
                </a:srgbClr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23E-8C4B-A4D7-3F36141CFD6C}"/>
              </c:ext>
            </c:extLst>
          </c:dPt>
          <c:dPt>
            <c:idx val="5"/>
            <c:invertIfNegative val="0"/>
            <c:bubble3D val="0"/>
            <c:spPr>
              <a:solidFill>
                <a:srgbClr val="C63418">
                  <a:alpha val="60000"/>
                </a:srgbClr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23E-8C4B-A4D7-3F36141CFD6C}"/>
              </c:ext>
            </c:extLst>
          </c:dPt>
          <c:dPt>
            <c:idx val="6"/>
            <c:invertIfNegative val="0"/>
            <c:bubble3D val="0"/>
            <c:spPr>
              <a:solidFill>
                <a:srgbClr val="E9C839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E23E-8C4B-A4D7-3F36141CFD6C}"/>
              </c:ext>
            </c:extLst>
          </c:dPt>
          <c:dPt>
            <c:idx val="7"/>
            <c:invertIfNegative val="0"/>
            <c:bubble3D val="0"/>
            <c:spPr>
              <a:solidFill>
                <a:srgbClr val="E9C839">
                  <a:alpha val="80000"/>
                </a:srgbClr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E23E-8C4B-A4D7-3F36141CFD6C}"/>
              </c:ext>
            </c:extLst>
          </c:dPt>
          <c:dPt>
            <c:idx val="8"/>
            <c:invertIfNegative val="0"/>
            <c:bubble3D val="0"/>
            <c:spPr>
              <a:solidFill>
                <a:srgbClr val="E9C839">
                  <a:alpha val="60000"/>
                </a:srgbClr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E23E-8C4B-A4D7-3F36141CFD6C}"/>
              </c:ext>
            </c:extLst>
          </c:dPt>
          <c:cat>
            <c:strRef>
              <c:f>Tabelle1!$A$2:$A$5</c:f>
              <c:strCache>
                <c:ptCount val="4"/>
                <c:pt idx="0">
                  <c:v>Lorem ipsum</c:v>
                </c:pt>
                <c:pt idx="1">
                  <c:v>Dolor sit</c:v>
                </c:pt>
                <c:pt idx="2">
                  <c:v>Amet nulus it</c:v>
                </c:pt>
                <c:pt idx="3">
                  <c:v>Ut sodales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0.1</c:v>
                </c:pt>
                <c:pt idx="1">
                  <c:v>0.15</c:v>
                </c:pt>
                <c:pt idx="2">
                  <c:v>0.05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23E-8C4B-A4D7-3F36141CF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325184"/>
        <c:axId val="239323392"/>
      </c:barChart>
      <c:valAx>
        <c:axId val="2393233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239325184"/>
        <c:crosses val="autoZero"/>
        <c:crossBetween val="between"/>
      </c:valAx>
      <c:catAx>
        <c:axId val="23932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23932339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9978757652889378"/>
          <c:y val="6.9427697493338006E-2"/>
          <c:w val="0.28508563838143136"/>
          <c:h val="0.33300006019053041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5081377425001"/>
          <c:y val="5.4549153394796497E-2"/>
          <c:w val="0.84862712571608701"/>
          <c:h val="0.80239852276050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&gt; 1</c:v>
                </c:pt>
              </c:strCache>
            </c:strRef>
          </c:tx>
          <c:spPr>
            <a:solidFill>
              <a:srgbClr val="163C71"/>
            </a:solidFill>
          </c:spPr>
          <c:invertIfNegative val="0"/>
          <c:cat>
            <c:numRef>
              <c:f>Tabelle1!$A$2:$A$6</c:f>
              <c:numCache>
                <c:formatCode>General</c:formatCode>
                <c:ptCount val="5"/>
              </c:numCache>
            </c:numRef>
          </c:cat>
          <c:val>
            <c:numRef>
              <c:f>Tabelle1!$B$2:$B$6</c:f>
              <c:numCache>
                <c:formatCode>0%</c:formatCode>
                <c:ptCount val="5"/>
                <c:pt idx="0">
                  <c:v>0.22</c:v>
                </c:pt>
                <c:pt idx="1">
                  <c:v>0.32</c:v>
                </c:pt>
                <c:pt idx="2">
                  <c:v>0.35</c:v>
                </c:pt>
                <c:pt idx="3">
                  <c:v>0.45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0-6D44-805A-99863605C61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&gt;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Tabelle1!$A$2:$A$6</c:f>
              <c:numCache>
                <c:formatCode>General</c:formatCode>
                <c:ptCount val="5"/>
              </c:numCache>
            </c:numRef>
          </c:cat>
          <c:val>
            <c:numRef>
              <c:f>Tabelle1!$C$2:$C$6</c:f>
              <c:numCache>
                <c:formatCode>0%</c:formatCode>
                <c:ptCount val="5"/>
                <c:pt idx="0">
                  <c:v>0.15</c:v>
                </c:pt>
                <c:pt idx="1">
                  <c:v>0.59</c:v>
                </c:pt>
                <c:pt idx="2">
                  <c:v>0.55000000000000004</c:v>
                </c:pt>
                <c:pt idx="3">
                  <c:v>0.3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30-6D44-805A-99863605C61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&gt; 3</c:v>
                </c:pt>
              </c:strCache>
            </c:strRef>
          </c:tx>
          <c:spPr>
            <a:solidFill>
              <a:srgbClr val="666666"/>
            </a:solidFill>
          </c:spPr>
          <c:invertIfNegative val="0"/>
          <c:cat>
            <c:numRef>
              <c:f>Tabelle1!$A$2:$A$6</c:f>
              <c:numCache>
                <c:formatCode>General</c:formatCode>
                <c:ptCount val="5"/>
              </c:numCache>
            </c:numRef>
          </c:cat>
          <c:val>
            <c:numRef>
              <c:f>Tabelle1!$D$2:$D$6</c:f>
              <c:numCache>
                <c:formatCode>0%</c:formatCode>
                <c:ptCount val="5"/>
                <c:pt idx="0">
                  <c:v>0.3</c:v>
                </c:pt>
                <c:pt idx="1">
                  <c:v>0.67</c:v>
                </c:pt>
                <c:pt idx="2">
                  <c:v>0.5</c:v>
                </c:pt>
                <c:pt idx="3">
                  <c:v>0.85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30-6D44-805A-99863605C61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&gt; 4</c:v>
                </c:pt>
              </c:strCache>
            </c:strRef>
          </c:tx>
          <c:spPr>
            <a:solidFill>
              <a:srgbClr val="C63418"/>
            </a:solidFill>
          </c:spPr>
          <c:invertIfNegative val="0"/>
          <c:cat>
            <c:numRef>
              <c:f>Tabelle1!$A$2:$A$6</c:f>
              <c:numCache>
                <c:formatCode>General</c:formatCode>
                <c:ptCount val="5"/>
              </c:numCache>
            </c:numRef>
          </c:cat>
          <c:val>
            <c:numRef>
              <c:f>Tabelle1!$E$2:$E$6</c:f>
              <c:numCache>
                <c:formatCode>0%</c:formatCode>
                <c:ptCount val="5"/>
                <c:pt idx="0">
                  <c:v>0.53</c:v>
                </c:pt>
                <c:pt idx="1">
                  <c:v>0.33</c:v>
                </c:pt>
                <c:pt idx="2">
                  <c:v>0.6</c:v>
                </c:pt>
                <c:pt idx="3">
                  <c:v>0.45</c:v>
                </c:pt>
                <c:pt idx="4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30-6D44-805A-99863605C614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&gt; 5</c:v>
                </c:pt>
              </c:strCache>
            </c:strRef>
          </c:tx>
          <c:spPr>
            <a:solidFill>
              <a:srgbClr val="E9C839"/>
            </a:solidFill>
          </c:spPr>
          <c:invertIfNegative val="0"/>
          <c:cat>
            <c:numRef>
              <c:f>Tabelle1!$A$2:$A$6</c:f>
              <c:numCache>
                <c:formatCode>General</c:formatCode>
                <c:ptCount val="5"/>
              </c:numCache>
            </c:numRef>
          </c:cat>
          <c:val>
            <c:numRef>
              <c:f>Tabelle1!$F$2:$F$6</c:f>
              <c:numCache>
                <c:formatCode>0%</c:formatCode>
                <c:ptCount val="5"/>
                <c:pt idx="0">
                  <c:v>0.3</c:v>
                </c:pt>
                <c:pt idx="1">
                  <c:v>0.45</c:v>
                </c:pt>
                <c:pt idx="2">
                  <c:v>0.38</c:v>
                </c:pt>
                <c:pt idx="3">
                  <c:v>0.43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30-6D44-805A-99863605C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236416"/>
        <c:axId val="242242304"/>
      </c:barChart>
      <c:catAx>
        <c:axId val="24223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2242304"/>
        <c:crosses val="autoZero"/>
        <c:auto val="1"/>
        <c:lblAlgn val="ctr"/>
        <c:lblOffset val="100"/>
        <c:noMultiLvlLbl val="0"/>
      </c:catAx>
      <c:valAx>
        <c:axId val="24224230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242236416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2.9886941392984801E-2"/>
          <c:y val="0.89480447623246195"/>
          <c:w val="0.97011302134477795"/>
          <c:h val="6.5282255288510893E-2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5081377425001"/>
          <c:y val="5.4549153394796497E-2"/>
          <c:w val="0.84862712571608701"/>
          <c:h val="0.8023985227605070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&gt; 1</c:v>
                </c:pt>
              </c:strCache>
            </c:strRef>
          </c:tx>
          <c:spPr>
            <a:ln>
              <a:solidFill>
                <a:srgbClr val="163C71"/>
              </a:solidFill>
            </a:ln>
          </c:spPr>
          <c:marker>
            <c:symbol val="none"/>
          </c:marker>
          <c:cat>
            <c:numRef>
              <c:f>Tabelle1!$A$2:$A$6</c:f>
              <c:numCache>
                <c:formatCode>General</c:formatCode>
                <c:ptCount val="5"/>
              </c:numCache>
            </c:numRef>
          </c:cat>
          <c:val>
            <c:numRef>
              <c:f>Tabelle1!$B$2:$B$6</c:f>
              <c:numCache>
                <c:formatCode>0%</c:formatCode>
                <c:ptCount val="5"/>
                <c:pt idx="0">
                  <c:v>0.22</c:v>
                </c:pt>
                <c:pt idx="1">
                  <c:v>0.32</c:v>
                </c:pt>
                <c:pt idx="2">
                  <c:v>0.35</c:v>
                </c:pt>
                <c:pt idx="3">
                  <c:v>0.45</c:v>
                </c:pt>
                <c:pt idx="4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23-B240-9A7A-5E19B9C66DA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&gt; 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Tabelle1!$A$2:$A$6</c:f>
              <c:numCache>
                <c:formatCode>General</c:formatCode>
                <c:ptCount val="5"/>
              </c:numCache>
            </c:numRef>
          </c:cat>
          <c:val>
            <c:numRef>
              <c:f>Tabelle1!$C$2:$C$6</c:f>
              <c:numCache>
                <c:formatCode>0%</c:formatCode>
                <c:ptCount val="5"/>
                <c:pt idx="0">
                  <c:v>0.15</c:v>
                </c:pt>
                <c:pt idx="1">
                  <c:v>0.59</c:v>
                </c:pt>
                <c:pt idx="2">
                  <c:v>0.55000000000000004</c:v>
                </c:pt>
                <c:pt idx="3">
                  <c:v>0.3</c:v>
                </c:pt>
                <c:pt idx="4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23-B240-9A7A-5E19B9C66DA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&gt; 3</c:v>
                </c:pt>
              </c:strCache>
            </c:strRef>
          </c:tx>
          <c:spPr>
            <a:ln>
              <a:solidFill>
                <a:srgbClr val="666666"/>
              </a:solidFill>
            </a:ln>
          </c:spPr>
          <c:marker>
            <c:symbol val="none"/>
          </c:marker>
          <c:cat>
            <c:numRef>
              <c:f>Tabelle1!$A$2:$A$6</c:f>
              <c:numCache>
                <c:formatCode>General</c:formatCode>
                <c:ptCount val="5"/>
              </c:numCache>
            </c:numRef>
          </c:cat>
          <c:val>
            <c:numRef>
              <c:f>Tabelle1!$D$2:$D$6</c:f>
              <c:numCache>
                <c:formatCode>0%</c:formatCode>
                <c:ptCount val="5"/>
                <c:pt idx="0">
                  <c:v>0.3</c:v>
                </c:pt>
                <c:pt idx="1">
                  <c:v>0.67</c:v>
                </c:pt>
                <c:pt idx="2">
                  <c:v>0.5</c:v>
                </c:pt>
                <c:pt idx="3">
                  <c:v>0.85</c:v>
                </c:pt>
                <c:pt idx="4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23-B240-9A7A-5E19B9C66DA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&gt; 4</c:v>
                </c:pt>
              </c:strCache>
            </c:strRef>
          </c:tx>
          <c:spPr>
            <a:ln>
              <a:solidFill>
                <a:srgbClr val="C63418"/>
              </a:solidFill>
            </a:ln>
          </c:spPr>
          <c:marker>
            <c:symbol val="none"/>
          </c:marker>
          <c:cat>
            <c:numRef>
              <c:f>Tabelle1!$A$2:$A$6</c:f>
              <c:numCache>
                <c:formatCode>General</c:formatCode>
                <c:ptCount val="5"/>
              </c:numCache>
            </c:numRef>
          </c:cat>
          <c:val>
            <c:numRef>
              <c:f>Tabelle1!$E$2:$E$6</c:f>
              <c:numCache>
                <c:formatCode>0%</c:formatCode>
                <c:ptCount val="5"/>
                <c:pt idx="0">
                  <c:v>0.53</c:v>
                </c:pt>
                <c:pt idx="1">
                  <c:v>0.33</c:v>
                </c:pt>
                <c:pt idx="2">
                  <c:v>0.6</c:v>
                </c:pt>
                <c:pt idx="3">
                  <c:v>0.45</c:v>
                </c:pt>
                <c:pt idx="4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23-B240-9A7A-5E19B9C66DA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&gt; 5</c:v>
                </c:pt>
              </c:strCache>
            </c:strRef>
          </c:tx>
          <c:spPr>
            <a:ln>
              <a:solidFill>
                <a:srgbClr val="E9C839"/>
              </a:solidFill>
            </a:ln>
          </c:spPr>
          <c:marker>
            <c:symbol val="none"/>
          </c:marker>
          <c:cat>
            <c:numRef>
              <c:f>Tabelle1!$A$2:$A$6</c:f>
              <c:numCache>
                <c:formatCode>General</c:formatCode>
                <c:ptCount val="5"/>
              </c:numCache>
            </c:numRef>
          </c:cat>
          <c:val>
            <c:numRef>
              <c:f>Tabelle1!$F$2:$F$6</c:f>
              <c:numCache>
                <c:formatCode>0%</c:formatCode>
                <c:ptCount val="5"/>
                <c:pt idx="0">
                  <c:v>0.3</c:v>
                </c:pt>
                <c:pt idx="1">
                  <c:v>0.45</c:v>
                </c:pt>
                <c:pt idx="2">
                  <c:v>0.38</c:v>
                </c:pt>
                <c:pt idx="3">
                  <c:v>0.43</c:v>
                </c:pt>
                <c:pt idx="4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23-B240-9A7A-5E19B9C66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280320"/>
        <c:axId val="242281856"/>
      </c:lineChart>
      <c:catAx>
        <c:axId val="24228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2281856"/>
        <c:crosses val="autoZero"/>
        <c:auto val="1"/>
        <c:lblAlgn val="ctr"/>
        <c:lblOffset val="100"/>
        <c:noMultiLvlLbl val="0"/>
      </c:catAx>
      <c:valAx>
        <c:axId val="24228185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de-DE"/>
          </a:p>
        </c:txPr>
        <c:crossAx val="242280320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7.3826114815251406E-2"/>
          <c:y val="0.89480447623246195"/>
          <c:w val="0.92301695360138603"/>
          <c:h val="0.105195523767539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6626AA17-51CD-4ADB-99E4-65F84B47C83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41A26D00-34D2-4A61-AA40-19B7890CE85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26D00-34D2-4A61-AA40-19B7890CE85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8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7CC51CC-ED01-A349-983C-17C26397500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-1459522" y="0"/>
            <a:ext cx="12265268" cy="6863237"/>
          </a:xfrm>
          <a:prstGeom prst="parallelogram">
            <a:avLst>
              <a:gd name="adj" fmla="val 21096"/>
            </a:avLst>
          </a:prstGeom>
          <a:gradFill>
            <a:gsLst>
              <a:gs pos="0">
                <a:schemeClr val="bg1">
                  <a:lumMod val="95000"/>
                  <a:alpha val="4000"/>
                </a:schemeClr>
              </a:gs>
              <a:gs pos="65000">
                <a:schemeClr val="accent1"/>
              </a:gs>
              <a:gs pos="99000">
                <a:schemeClr val="bg1">
                  <a:lumMod val="95000"/>
                </a:schemeClr>
              </a:gs>
            </a:gsLst>
            <a:lin ang="5400000" scaled="1"/>
          </a:gradFill>
          <a:effectLst/>
        </p:spPr>
        <p:txBody>
          <a:bodyPr anchor="t">
            <a:normAutofit/>
          </a:bodyPr>
          <a:lstStyle>
            <a:lvl1pPr marL="0" indent="0" algn="l">
              <a:buNone/>
              <a:defRPr sz="1400" b="0" i="0" baseline="0">
                <a:solidFill>
                  <a:schemeClr val="bg2"/>
                </a:solidFill>
                <a:latin typeface="+mn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03AA059-6368-564D-8B2E-4BDAC3AB9C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9050" y="4388765"/>
            <a:ext cx="9022135" cy="2280433"/>
          </a:xfrm>
          <a:custGeom>
            <a:avLst/>
            <a:gdLst>
              <a:gd name="connsiteX0" fmla="*/ 0 w 9336360"/>
              <a:gd name="connsiteY0" fmla="*/ 2376386 h 2376386"/>
              <a:gd name="connsiteX1" fmla="*/ 594097 w 9336360"/>
              <a:gd name="connsiteY1" fmla="*/ 0 h 2376386"/>
              <a:gd name="connsiteX2" fmla="*/ 9336360 w 9336360"/>
              <a:gd name="connsiteY2" fmla="*/ 0 h 2376386"/>
              <a:gd name="connsiteX3" fmla="*/ 8742264 w 9336360"/>
              <a:gd name="connsiteY3" fmla="*/ 2376386 h 2376386"/>
              <a:gd name="connsiteX4" fmla="*/ 0 w 9336360"/>
              <a:gd name="connsiteY4" fmla="*/ 2376386 h 2376386"/>
              <a:gd name="connsiteX0" fmla="*/ 11384 w 9347744"/>
              <a:gd name="connsiteY0" fmla="*/ 2388743 h 2388743"/>
              <a:gd name="connsiteX1" fmla="*/ 0 w 9347744"/>
              <a:gd name="connsiteY1" fmla="*/ 0 h 2388743"/>
              <a:gd name="connsiteX2" fmla="*/ 9347744 w 9347744"/>
              <a:gd name="connsiteY2" fmla="*/ 12357 h 2388743"/>
              <a:gd name="connsiteX3" fmla="*/ 8753648 w 9347744"/>
              <a:gd name="connsiteY3" fmla="*/ 2388743 h 2388743"/>
              <a:gd name="connsiteX4" fmla="*/ 11384 w 9347744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753648 w 9063538"/>
              <a:gd name="connsiteY3" fmla="*/ 2388743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111097 w 9063538"/>
              <a:gd name="connsiteY3" fmla="*/ 2376386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605368 w 9063538"/>
              <a:gd name="connsiteY3" fmla="*/ 2388743 h 2388743"/>
              <a:gd name="connsiteX4" fmla="*/ 11384 w 9063538"/>
              <a:gd name="connsiteY4" fmla="*/ 2388743 h 2388743"/>
              <a:gd name="connsiteX0" fmla="*/ 11384 w 9034946"/>
              <a:gd name="connsiteY0" fmla="*/ 2388743 h 2388743"/>
              <a:gd name="connsiteX1" fmla="*/ 0 w 9034946"/>
              <a:gd name="connsiteY1" fmla="*/ 0 h 2388743"/>
              <a:gd name="connsiteX2" fmla="*/ 9034946 w 9034946"/>
              <a:gd name="connsiteY2" fmla="*/ 97865 h 2388743"/>
              <a:gd name="connsiteX3" fmla="*/ 8605368 w 9034946"/>
              <a:gd name="connsiteY3" fmla="*/ 2388743 h 2388743"/>
              <a:gd name="connsiteX4" fmla="*/ 11384 w 9034946"/>
              <a:gd name="connsiteY4" fmla="*/ 2388743 h 2388743"/>
              <a:gd name="connsiteX0" fmla="*/ 11384 w 9034946"/>
              <a:gd name="connsiteY0" fmla="*/ 2293646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11384 w 9034946"/>
              <a:gd name="connsiteY4" fmla="*/ 2293646 h 2293646"/>
              <a:gd name="connsiteX0" fmla="*/ 261559 w 9034946"/>
              <a:gd name="connsiteY0" fmla="*/ 2271701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261559 w 9034946"/>
              <a:gd name="connsiteY4" fmla="*/ 2271701 h 2293646"/>
              <a:gd name="connsiteX0" fmla="*/ 11384 w 8784771"/>
              <a:gd name="connsiteY0" fmla="*/ 2268933 h 2290878"/>
              <a:gd name="connsiteX1" fmla="*/ 0 w 8784771"/>
              <a:gd name="connsiteY1" fmla="*/ 11862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41122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539 w 8773926"/>
              <a:gd name="connsiteY0" fmla="*/ 2268933 h 2290878"/>
              <a:gd name="connsiteX1" fmla="*/ 10599 w 8773926"/>
              <a:gd name="connsiteY1" fmla="*/ 11861 h 2290878"/>
              <a:gd name="connsiteX2" fmla="*/ 8773926 w 8773926"/>
              <a:gd name="connsiteY2" fmla="*/ 0 h 2290878"/>
              <a:gd name="connsiteX3" fmla="*/ 8344348 w 8773926"/>
              <a:gd name="connsiteY3" fmla="*/ 2290878 h 2290878"/>
              <a:gd name="connsiteX4" fmla="*/ 539 w 8773926"/>
              <a:gd name="connsiteY4" fmla="*/ 2268933 h 2290878"/>
              <a:gd name="connsiteX0" fmla="*/ 11384 w 8784771"/>
              <a:gd name="connsiteY0" fmla="*/ 2268933 h 2290878"/>
              <a:gd name="connsiteX1" fmla="*/ 0 w 8784771"/>
              <a:gd name="connsiteY1" fmla="*/ 19176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19176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4236 w 8777623"/>
              <a:gd name="connsiteY0" fmla="*/ 2261618 h 2283563"/>
              <a:gd name="connsiteX1" fmla="*/ 0 w 8777623"/>
              <a:gd name="connsiteY1" fmla="*/ 11861 h 2283563"/>
              <a:gd name="connsiteX2" fmla="*/ 8777623 w 8777623"/>
              <a:gd name="connsiteY2" fmla="*/ 0 h 2283563"/>
              <a:gd name="connsiteX3" fmla="*/ 8348045 w 8777623"/>
              <a:gd name="connsiteY3" fmla="*/ 2283563 h 2283563"/>
              <a:gd name="connsiteX4" fmla="*/ 4236 w 8777623"/>
              <a:gd name="connsiteY4" fmla="*/ 2261618 h 2283563"/>
              <a:gd name="connsiteX0" fmla="*/ 1050 w 8774437"/>
              <a:gd name="connsiteY0" fmla="*/ 2261618 h 2283563"/>
              <a:gd name="connsiteX1" fmla="*/ 1467 w 8774437"/>
              <a:gd name="connsiteY1" fmla="*/ 4717 h 2283563"/>
              <a:gd name="connsiteX2" fmla="*/ 8774437 w 8774437"/>
              <a:gd name="connsiteY2" fmla="*/ 0 h 2283563"/>
              <a:gd name="connsiteX3" fmla="*/ 8344859 w 8774437"/>
              <a:gd name="connsiteY3" fmla="*/ 2283563 h 2283563"/>
              <a:gd name="connsiteX4" fmla="*/ 1050 w 8774437"/>
              <a:gd name="connsiteY4" fmla="*/ 2261618 h 2283563"/>
              <a:gd name="connsiteX0" fmla="*/ 1050 w 8769783"/>
              <a:gd name="connsiteY0" fmla="*/ 2256901 h 2278846"/>
              <a:gd name="connsiteX1" fmla="*/ 1467 w 8769783"/>
              <a:gd name="connsiteY1" fmla="*/ 0 h 2278846"/>
              <a:gd name="connsiteX2" fmla="*/ 8769783 w 8769783"/>
              <a:gd name="connsiteY2" fmla="*/ 46 h 2278846"/>
              <a:gd name="connsiteX3" fmla="*/ 8344859 w 8769783"/>
              <a:gd name="connsiteY3" fmla="*/ 2278846 h 2278846"/>
              <a:gd name="connsiteX4" fmla="*/ 1050 w 8769783"/>
              <a:gd name="connsiteY4" fmla="*/ 2256901 h 2278846"/>
              <a:gd name="connsiteX0" fmla="*/ 1050 w 8769783"/>
              <a:gd name="connsiteY0" fmla="*/ 2256901 h 2266939"/>
              <a:gd name="connsiteX1" fmla="*/ 1467 w 8769783"/>
              <a:gd name="connsiteY1" fmla="*/ 0 h 2266939"/>
              <a:gd name="connsiteX2" fmla="*/ 8769783 w 8769783"/>
              <a:gd name="connsiteY2" fmla="*/ 46 h 2266939"/>
              <a:gd name="connsiteX3" fmla="*/ 8347186 w 8769783"/>
              <a:gd name="connsiteY3" fmla="*/ 2266939 h 2266939"/>
              <a:gd name="connsiteX4" fmla="*/ 1050 w 8769783"/>
              <a:gd name="connsiteY4" fmla="*/ 2256901 h 2266939"/>
              <a:gd name="connsiteX0" fmla="*/ 1050 w 8769783"/>
              <a:gd name="connsiteY0" fmla="*/ 2256901 h 2264558"/>
              <a:gd name="connsiteX1" fmla="*/ 1467 w 8769783"/>
              <a:gd name="connsiteY1" fmla="*/ 0 h 2264558"/>
              <a:gd name="connsiteX2" fmla="*/ 8769783 w 8769783"/>
              <a:gd name="connsiteY2" fmla="*/ 46 h 2264558"/>
              <a:gd name="connsiteX3" fmla="*/ 8351840 w 8769783"/>
              <a:gd name="connsiteY3" fmla="*/ 2264558 h 2264558"/>
              <a:gd name="connsiteX4" fmla="*/ 1050 w 8769783"/>
              <a:gd name="connsiteY4" fmla="*/ 2256901 h 2264558"/>
              <a:gd name="connsiteX0" fmla="*/ 1050 w 8769783"/>
              <a:gd name="connsiteY0" fmla="*/ 2278286 h 2285943"/>
              <a:gd name="connsiteX1" fmla="*/ 1467 w 8769783"/>
              <a:gd name="connsiteY1" fmla="*/ 21385 h 2285943"/>
              <a:gd name="connsiteX2" fmla="*/ 8769783 w 8769783"/>
              <a:gd name="connsiteY2" fmla="*/ 0 h 2285943"/>
              <a:gd name="connsiteX3" fmla="*/ 8351840 w 8769783"/>
              <a:gd name="connsiteY3" fmla="*/ 2285943 h 2285943"/>
              <a:gd name="connsiteX4" fmla="*/ 1050 w 8769783"/>
              <a:gd name="connsiteY4" fmla="*/ 2278286 h 2285943"/>
              <a:gd name="connsiteX0" fmla="*/ 853 w 8769586"/>
              <a:gd name="connsiteY0" fmla="*/ 2278286 h 2285943"/>
              <a:gd name="connsiteX1" fmla="*/ 3596 w 8769586"/>
              <a:gd name="connsiteY1" fmla="*/ 4716 h 2285943"/>
              <a:gd name="connsiteX2" fmla="*/ 8769586 w 8769586"/>
              <a:gd name="connsiteY2" fmla="*/ 0 h 2285943"/>
              <a:gd name="connsiteX3" fmla="*/ 8351643 w 8769586"/>
              <a:gd name="connsiteY3" fmla="*/ 2285943 h 2285943"/>
              <a:gd name="connsiteX4" fmla="*/ 853 w 8769586"/>
              <a:gd name="connsiteY4" fmla="*/ 2278286 h 2285943"/>
              <a:gd name="connsiteX0" fmla="*/ 719 w 8769452"/>
              <a:gd name="connsiteY0" fmla="*/ 2278333 h 2285990"/>
              <a:gd name="connsiteX1" fmla="*/ 5788 w 8769452"/>
              <a:gd name="connsiteY1" fmla="*/ 0 h 2285990"/>
              <a:gd name="connsiteX2" fmla="*/ 8769452 w 8769452"/>
              <a:gd name="connsiteY2" fmla="*/ 47 h 2285990"/>
              <a:gd name="connsiteX3" fmla="*/ 8351509 w 8769452"/>
              <a:gd name="connsiteY3" fmla="*/ 2285990 h 2285990"/>
              <a:gd name="connsiteX4" fmla="*/ 719 w 8769452"/>
              <a:gd name="connsiteY4" fmla="*/ 2278333 h 2285990"/>
              <a:gd name="connsiteX0" fmla="*/ 853 w 8767258"/>
              <a:gd name="connsiteY0" fmla="*/ 2285476 h 2285990"/>
              <a:gd name="connsiteX1" fmla="*/ 3594 w 8767258"/>
              <a:gd name="connsiteY1" fmla="*/ 0 h 2285990"/>
              <a:gd name="connsiteX2" fmla="*/ 8767258 w 8767258"/>
              <a:gd name="connsiteY2" fmla="*/ 47 h 2285990"/>
              <a:gd name="connsiteX3" fmla="*/ 8349315 w 8767258"/>
              <a:gd name="connsiteY3" fmla="*/ 2285990 h 2285990"/>
              <a:gd name="connsiteX4" fmla="*/ 853 w 8767258"/>
              <a:gd name="connsiteY4" fmla="*/ 2285476 h 2285990"/>
              <a:gd name="connsiteX0" fmla="*/ 6566 w 8772971"/>
              <a:gd name="connsiteY0" fmla="*/ 2285429 h 2285943"/>
              <a:gd name="connsiteX1" fmla="*/ 0 w 8772971"/>
              <a:gd name="connsiteY1" fmla="*/ 2334 h 2285943"/>
              <a:gd name="connsiteX2" fmla="*/ 8772971 w 8772971"/>
              <a:gd name="connsiteY2" fmla="*/ 0 h 2285943"/>
              <a:gd name="connsiteX3" fmla="*/ 8355028 w 8772971"/>
              <a:gd name="connsiteY3" fmla="*/ 2285943 h 2285943"/>
              <a:gd name="connsiteX4" fmla="*/ 6566 w 8772971"/>
              <a:gd name="connsiteY4" fmla="*/ 2285429 h 2285943"/>
              <a:gd name="connsiteX0" fmla="*/ 8893 w 8775298"/>
              <a:gd name="connsiteY0" fmla="*/ 2285429 h 2285943"/>
              <a:gd name="connsiteX1" fmla="*/ 0 w 8775298"/>
              <a:gd name="connsiteY1" fmla="*/ 11859 h 2285943"/>
              <a:gd name="connsiteX2" fmla="*/ 8775298 w 8775298"/>
              <a:gd name="connsiteY2" fmla="*/ 0 h 2285943"/>
              <a:gd name="connsiteX3" fmla="*/ 8357355 w 8775298"/>
              <a:gd name="connsiteY3" fmla="*/ 2285943 h 2285943"/>
              <a:gd name="connsiteX4" fmla="*/ 8893 w 8775298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4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4716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5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6567 w 8772972"/>
              <a:gd name="connsiteY0" fmla="*/ 2285429 h 2285943"/>
              <a:gd name="connsiteX1" fmla="*/ 0 w 8772972"/>
              <a:gd name="connsiteY1" fmla="*/ 2335 h 2285943"/>
              <a:gd name="connsiteX2" fmla="*/ 8772972 w 8772972"/>
              <a:gd name="connsiteY2" fmla="*/ 0 h 2285943"/>
              <a:gd name="connsiteX3" fmla="*/ 8355029 w 8772972"/>
              <a:gd name="connsiteY3" fmla="*/ 2285943 h 2285943"/>
              <a:gd name="connsiteX4" fmla="*/ 6567 w 8772972"/>
              <a:gd name="connsiteY4" fmla="*/ 2285429 h 2285943"/>
              <a:gd name="connsiteX0" fmla="*/ 6567 w 8841701"/>
              <a:gd name="connsiteY0" fmla="*/ 2283094 h 2283608"/>
              <a:gd name="connsiteX1" fmla="*/ 0 w 8841701"/>
              <a:gd name="connsiteY1" fmla="*/ 0 h 2283608"/>
              <a:gd name="connsiteX2" fmla="*/ 8841701 w 8841701"/>
              <a:gd name="connsiteY2" fmla="*/ 6458 h 2283608"/>
              <a:gd name="connsiteX3" fmla="*/ 8355029 w 8841701"/>
              <a:gd name="connsiteY3" fmla="*/ 2283608 h 2283608"/>
              <a:gd name="connsiteX4" fmla="*/ 6567 w 8841701"/>
              <a:gd name="connsiteY4" fmla="*/ 2283094 h 2283608"/>
              <a:gd name="connsiteX0" fmla="*/ 427 w 8857387"/>
              <a:gd name="connsiteY0" fmla="*/ 2276744 h 2283608"/>
              <a:gd name="connsiteX1" fmla="*/ 15686 w 8857387"/>
              <a:gd name="connsiteY1" fmla="*/ 0 h 2283608"/>
              <a:gd name="connsiteX2" fmla="*/ 8857387 w 8857387"/>
              <a:gd name="connsiteY2" fmla="*/ 6458 h 2283608"/>
              <a:gd name="connsiteX3" fmla="*/ 8370715 w 8857387"/>
              <a:gd name="connsiteY3" fmla="*/ 2283608 h 2283608"/>
              <a:gd name="connsiteX4" fmla="*/ 427 w 8857387"/>
              <a:gd name="connsiteY4" fmla="*/ 2276744 h 2283608"/>
              <a:gd name="connsiteX0" fmla="*/ 3450 w 8860410"/>
              <a:gd name="connsiteY0" fmla="*/ 2273569 h 2280433"/>
              <a:gd name="connsiteX1" fmla="*/ 0 w 8860410"/>
              <a:gd name="connsiteY1" fmla="*/ 0 h 2280433"/>
              <a:gd name="connsiteX2" fmla="*/ 8860410 w 8860410"/>
              <a:gd name="connsiteY2" fmla="*/ 3283 h 2280433"/>
              <a:gd name="connsiteX3" fmla="*/ 8373738 w 8860410"/>
              <a:gd name="connsiteY3" fmla="*/ 2280433 h 2280433"/>
              <a:gd name="connsiteX4" fmla="*/ 3450 w 8860410"/>
              <a:gd name="connsiteY4" fmla="*/ 2273569 h 228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0410" h="2280433">
                <a:moveTo>
                  <a:pt x="3450" y="2273569"/>
                </a:moveTo>
                <a:cubicBezTo>
                  <a:pt x="-345" y="1477321"/>
                  <a:pt x="3795" y="796248"/>
                  <a:pt x="0" y="0"/>
                </a:cubicBezTo>
                <a:lnTo>
                  <a:pt x="8860410" y="3283"/>
                </a:lnTo>
                <a:lnTo>
                  <a:pt x="8373738" y="2280433"/>
                </a:lnTo>
                <a:lnTo>
                  <a:pt x="3450" y="2273569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tx2">
                  <a:alpha val="85000"/>
                </a:schemeClr>
              </a:gs>
            </a:gsLst>
            <a:lin ang="0" scaled="1"/>
            <a:tileRect/>
          </a:gradFill>
        </p:spPr>
        <p:txBody>
          <a:bodyPr lIns="540000" tIns="792000" rIns="396000" bIns="828000" anchor="ctr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via </a:t>
            </a:r>
            <a:r>
              <a:rPr lang="de-DE" dirty="0" err="1"/>
              <a:t>click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92087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51666C6-132E-A14F-990A-F118395C4C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736724"/>
            <a:ext cx="12192000" cy="4257675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7000">
                <a:schemeClr val="bg1">
                  <a:lumMod val="95000"/>
                </a:schemeClr>
              </a:gs>
              <a:gs pos="32000">
                <a:schemeClr val="accent1"/>
              </a:gs>
              <a:gs pos="7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t" anchorCtr="0">
            <a:normAutofit/>
          </a:bodyPr>
          <a:lstStyle>
            <a:lvl1pPr>
              <a:buFontTx/>
              <a:buNone/>
              <a:defRPr lang="de-DE" sz="1000" dirty="0"/>
            </a:lvl1pPr>
          </a:lstStyle>
          <a:p>
            <a:pPr marL="0" lvl="0" indent="0" fontAlgn="base">
              <a:lnSpc>
                <a:spcPts val="2113"/>
              </a:lnSpc>
              <a:spcBef>
                <a:spcPts val="788"/>
              </a:spcBef>
              <a:spcAft>
                <a:spcPts val="213"/>
              </a:spcAft>
              <a:buClr>
                <a:srgbClr val="FF9900"/>
              </a:buClr>
              <a:buSzPct val="170000"/>
              <a:buFont typeface="Arial" charset="0"/>
              <a:buNone/>
            </a:pPr>
            <a:r>
              <a:rPr lang="de-DE" dirty="0"/>
              <a:t>  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B86D040-50F6-134D-8878-FC7DC3DEB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422" y="404663"/>
            <a:ext cx="10982053" cy="133206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84DBDAC-FF38-954E-AECE-22BC785E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4088-4696-854D-8F72-6CCFFBCE232C}" type="datetime1">
              <a:rPr lang="de-DE" smtClean="0"/>
              <a:t>20.11.2019</a:t>
            </a:fld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65BD704-4023-8840-B342-C030E993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0F58DE3-999A-7649-86BE-C89E3C65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EC62C2E7-B3CA-A64A-9F16-DBE014C593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8422" y="1844676"/>
            <a:ext cx="10982053" cy="4149724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6207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bulle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38423" y="1844676"/>
            <a:ext cx="5242594" cy="4149724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6172200" y="1844676"/>
            <a:ext cx="5252392" cy="414972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1171268-218F-374F-B3BC-52552A0A8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422" y="404663"/>
            <a:ext cx="10982053" cy="133206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069F04-66B5-CB45-9C7D-DA73106C668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6B4763-6F4E-8141-A002-B0CE066D3489}" type="datetime1">
              <a:rPr lang="de-DE" smtClean="0"/>
              <a:t>20.11.2019</a:t>
            </a:fld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38C5210-DFE6-E44F-9522-9157EE5BBC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C5DD710-CE46-6F46-8DF5-A31828E3F4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6667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&amp; bulle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0347CD3-9DD2-3A43-A0C8-E736F75EA8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736724"/>
            <a:ext cx="12192000" cy="4257675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7000">
                <a:schemeClr val="bg1">
                  <a:lumMod val="95000"/>
                </a:schemeClr>
              </a:gs>
              <a:gs pos="32000">
                <a:schemeClr val="accent1"/>
              </a:gs>
              <a:gs pos="7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t" anchorCtr="0">
            <a:normAutofit/>
          </a:bodyPr>
          <a:lstStyle>
            <a:lvl1pPr>
              <a:buFontTx/>
              <a:buNone/>
              <a:defRPr lang="de-DE" sz="1000" dirty="0"/>
            </a:lvl1pPr>
          </a:lstStyle>
          <a:p>
            <a:pPr marL="0" lvl="0" indent="0" fontAlgn="base">
              <a:lnSpc>
                <a:spcPts val="2113"/>
              </a:lnSpc>
              <a:spcBef>
                <a:spcPts val="788"/>
              </a:spcBef>
              <a:spcAft>
                <a:spcPts val="213"/>
              </a:spcAft>
              <a:buClr>
                <a:srgbClr val="FF9900"/>
              </a:buClr>
              <a:buSzPct val="170000"/>
              <a:buFont typeface="Arial" charset="0"/>
              <a:buNone/>
            </a:pPr>
            <a:r>
              <a:rPr lang="de-DE" dirty="0"/>
              <a:t> 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38423" y="1844676"/>
            <a:ext cx="5242594" cy="4149724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6172200" y="1844676"/>
            <a:ext cx="5252392" cy="414972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1171268-218F-374F-B3BC-52552A0A8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422" y="404663"/>
            <a:ext cx="10982053" cy="133206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069F04-66B5-CB45-9C7D-DA73106C668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6B4763-6F4E-8141-A002-B0CE066D3489}" type="datetime1">
              <a:rPr lang="de-DE" smtClean="0"/>
              <a:t>20.11.2019</a:t>
            </a:fld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38C5210-DFE6-E44F-9522-9157EE5BBC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C5DD710-CE46-6F46-8DF5-A31828E3F4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96838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793DFAB-6F0E-6547-87D3-1D9E996FE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E09FFD-EAD8-7649-AF88-ED9F7D13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C7EE9-A174-0548-BE71-559C151EA30C}" type="datetime1">
              <a:rPr lang="de-DE" smtClean="0"/>
              <a:t>20.11.2019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A410803-4534-B74D-897B-B84745A5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960D910-0893-FC4F-95B4-4630ED76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837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4">
            <a:extLst>
              <a:ext uri="{FF2B5EF4-FFF2-40B4-BE49-F238E27FC236}">
                <a16:creationId xmlns:a16="http://schemas.microsoft.com/office/drawing/2014/main" id="{F606ABBE-F9A3-444D-91FE-A718B41EB8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736724"/>
            <a:ext cx="12192000" cy="4257675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7000">
                <a:schemeClr val="bg1">
                  <a:lumMod val="95000"/>
                </a:schemeClr>
              </a:gs>
              <a:gs pos="32000">
                <a:schemeClr val="accent1"/>
              </a:gs>
              <a:gs pos="7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t" anchorCtr="0">
            <a:normAutofit/>
          </a:bodyPr>
          <a:lstStyle>
            <a:lvl1pPr>
              <a:buFontTx/>
              <a:buNone/>
              <a:defRPr lang="de-DE" sz="1000" dirty="0"/>
            </a:lvl1pPr>
          </a:lstStyle>
          <a:p>
            <a:pPr marL="0" lvl="0" indent="0" fontAlgn="base">
              <a:lnSpc>
                <a:spcPts val="2113"/>
              </a:lnSpc>
              <a:spcBef>
                <a:spcPts val="788"/>
              </a:spcBef>
              <a:spcAft>
                <a:spcPts val="213"/>
              </a:spcAft>
              <a:buClr>
                <a:srgbClr val="FF9900"/>
              </a:buClr>
              <a:buSzPct val="170000"/>
              <a:buFont typeface="Arial" charset="0"/>
              <a:buNone/>
            </a:pPr>
            <a:r>
              <a:rPr lang="de-DE" dirty="0"/>
              <a:t> 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93DFAB-6F0E-6547-87D3-1D9E996FE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E09FFD-EAD8-7649-AF88-ED9F7D13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C7EE9-A174-0548-BE71-559C151EA30C}" type="datetime1">
              <a:rPr lang="de-DE" smtClean="0"/>
              <a:t>20.11.2019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A410803-4534-B74D-897B-B84745A5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960D910-0893-FC4F-95B4-4630ED76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8790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38422" y="1844675"/>
            <a:ext cx="10986169" cy="41497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361950" indent="0">
              <a:buNone/>
              <a:defRPr/>
            </a:lvl2pPr>
            <a:lvl3pPr marL="704850" indent="0">
              <a:buNone/>
              <a:defRPr/>
            </a:lvl3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F79874-3FB4-6C41-98FD-587E63FD3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E1C608E-073D-BD4C-9F11-7AD6738F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0987-250A-B74E-B184-6E308CF1595B}" type="datetime1">
              <a:rPr lang="de-DE" smtClean="0"/>
              <a:t>20.11.2019</a:t>
            </a:fld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BE33E19-9E89-D549-8B06-AE324E25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AD319A8-7A98-1849-AC2D-92A09312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3686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-10633" y="-10633"/>
            <a:ext cx="12248707" cy="6879265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28625" y="1736725"/>
            <a:ext cx="9527666" cy="3706132"/>
          </a:xfrm>
        </p:spPr>
        <p:txBody>
          <a:bodyPr anchor="t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en-GB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91" y="6204933"/>
            <a:ext cx="1855942" cy="45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2005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bullets 1 colum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67D6F26-625E-5943-A5E1-6670784DD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08BE7F9-2F00-AB49-952D-9752CBD9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2720-9363-1E47-8923-9AC9954B70F5}" type="datetime1">
              <a:rPr lang="de-DE" smtClean="0"/>
              <a:t>20.11.2019</a:t>
            </a:fld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D7F2433-3462-FE49-B8FE-97C9215CC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8E3901C-333B-3543-A842-7FA077BD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19E59946-94E0-2C45-B9EF-3231401386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422" y="1844675"/>
            <a:ext cx="5513562" cy="4149725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907837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bullets right &amp; 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 hasCustomPrompt="1"/>
          </p:nvPr>
        </p:nvSpPr>
        <p:spPr>
          <a:xfrm>
            <a:off x="438422" y="1844675"/>
            <a:ext cx="4111807" cy="50133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photo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743450" y="1844676"/>
            <a:ext cx="6681788" cy="4149724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 marL="623887" indent="0">
              <a:buNone/>
              <a:defRPr/>
            </a:lvl4pPr>
            <a:lvl5pPr>
              <a:defRPr/>
            </a:lvl5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18815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bullets left &amp; 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5"/>
          <p:cNvSpPr>
            <a:spLocks noGrp="1"/>
          </p:cNvSpPr>
          <p:nvPr>
            <p:ph type="pic" sz="quarter" idx="10" hasCustomPrompt="1"/>
          </p:nvPr>
        </p:nvSpPr>
        <p:spPr>
          <a:xfrm>
            <a:off x="5636914" y="1017"/>
            <a:ext cx="6552000" cy="5392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photo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38422" y="404664"/>
            <a:ext cx="5002559" cy="115212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38423" y="1844676"/>
            <a:ext cx="5002559" cy="4149724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 marL="623887" indent="0">
              <a:buNone/>
              <a:defRPr/>
            </a:lvl4pPr>
            <a:lvl5pPr>
              <a:defRPr/>
            </a:lvl5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B6E143-CF4D-924C-BD6D-5D2F9D96F9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95AD49D-3CF9-6F4D-86E6-C154C840C7C0}" type="datetime1">
              <a:rPr lang="de-DE" smtClean="0"/>
              <a:t>20.11.2019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8D2001-EAA9-4A4D-B9D2-9019E20709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915FCE-A276-CB43-8C39-B51631F423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9707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B1EB65-B191-A243-AE9E-B2A1DF1A6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96600" cy="6858000"/>
          </a:xfrm>
          <a:prstGeom prst="rect">
            <a:avLst/>
          </a:prstGeom>
        </p:spPr>
      </p:pic>
      <p:sp>
        <p:nvSpPr>
          <p:cNvPr id="6" name="Frihandsfigur 7">
            <a:extLst>
              <a:ext uri="{FF2B5EF4-FFF2-40B4-BE49-F238E27FC236}">
                <a16:creationId xmlns:a16="http://schemas.microsoft.com/office/drawing/2014/main" id="{CB2265CB-9144-9943-874C-518E4715112E}"/>
              </a:ext>
            </a:extLst>
          </p:cNvPr>
          <p:cNvSpPr/>
          <p:nvPr/>
        </p:nvSpPr>
        <p:spPr>
          <a:xfrm>
            <a:off x="9439275" y="0"/>
            <a:ext cx="2752725" cy="6867525"/>
          </a:xfrm>
          <a:custGeom>
            <a:avLst/>
            <a:gdLst>
              <a:gd name="connsiteX0" fmla="*/ 1457325 w 2752725"/>
              <a:gd name="connsiteY0" fmla="*/ 0 h 6867525"/>
              <a:gd name="connsiteX1" fmla="*/ 0 w 2752725"/>
              <a:gd name="connsiteY1" fmla="*/ 6867525 h 6867525"/>
              <a:gd name="connsiteX2" fmla="*/ 2752725 w 2752725"/>
              <a:gd name="connsiteY2" fmla="*/ 6867525 h 6867525"/>
              <a:gd name="connsiteX3" fmla="*/ 2752725 w 2752725"/>
              <a:gd name="connsiteY3" fmla="*/ 9525 h 6867525"/>
              <a:gd name="connsiteX4" fmla="*/ 1457325 w 275272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867525">
                <a:moveTo>
                  <a:pt x="1457325" y="0"/>
                </a:moveTo>
                <a:lnTo>
                  <a:pt x="0" y="6867525"/>
                </a:lnTo>
                <a:lnTo>
                  <a:pt x="2752725" y="6867525"/>
                </a:lnTo>
                <a:lnTo>
                  <a:pt x="2752725" y="9525"/>
                </a:lnTo>
                <a:lnTo>
                  <a:pt x="14573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 8">
            <a:extLst>
              <a:ext uri="{FF2B5EF4-FFF2-40B4-BE49-F238E27FC236}">
                <a16:creationId xmlns:a16="http://schemas.microsoft.com/office/drawing/2014/main" id="{DC89E423-E0C7-9A4F-90AE-7A1F70483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5504" y="6234426"/>
            <a:ext cx="1784853" cy="434772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E35F1C10-CA02-8C46-ACB0-87CEEC5D1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9050" y="4388765"/>
            <a:ext cx="9022135" cy="2280433"/>
          </a:xfrm>
          <a:custGeom>
            <a:avLst/>
            <a:gdLst>
              <a:gd name="connsiteX0" fmla="*/ 0 w 9336360"/>
              <a:gd name="connsiteY0" fmla="*/ 2376386 h 2376386"/>
              <a:gd name="connsiteX1" fmla="*/ 594097 w 9336360"/>
              <a:gd name="connsiteY1" fmla="*/ 0 h 2376386"/>
              <a:gd name="connsiteX2" fmla="*/ 9336360 w 9336360"/>
              <a:gd name="connsiteY2" fmla="*/ 0 h 2376386"/>
              <a:gd name="connsiteX3" fmla="*/ 8742264 w 9336360"/>
              <a:gd name="connsiteY3" fmla="*/ 2376386 h 2376386"/>
              <a:gd name="connsiteX4" fmla="*/ 0 w 9336360"/>
              <a:gd name="connsiteY4" fmla="*/ 2376386 h 2376386"/>
              <a:gd name="connsiteX0" fmla="*/ 11384 w 9347744"/>
              <a:gd name="connsiteY0" fmla="*/ 2388743 h 2388743"/>
              <a:gd name="connsiteX1" fmla="*/ 0 w 9347744"/>
              <a:gd name="connsiteY1" fmla="*/ 0 h 2388743"/>
              <a:gd name="connsiteX2" fmla="*/ 9347744 w 9347744"/>
              <a:gd name="connsiteY2" fmla="*/ 12357 h 2388743"/>
              <a:gd name="connsiteX3" fmla="*/ 8753648 w 9347744"/>
              <a:gd name="connsiteY3" fmla="*/ 2388743 h 2388743"/>
              <a:gd name="connsiteX4" fmla="*/ 11384 w 9347744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753648 w 9063538"/>
              <a:gd name="connsiteY3" fmla="*/ 2388743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111097 w 9063538"/>
              <a:gd name="connsiteY3" fmla="*/ 2376386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605368 w 9063538"/>
              <a:gd name="connsiteY3" fmla="*/ 2388743 h 2388743"/>
              <a:gd name="connsiteX4" fmla="*/ 11384 w 9063538"/>
              <a:gd name="connsiteY4" fmla="*/ 2388743 h 2388743"/>
              <a:gd name="connsiteX0" fmla="*/ 11384 w 9034946"/>
              <a:gd name="connsiteY0" fmla="*/ 2388743 h 2388743"/>
              <a:gd name="connsiteX1" fmla="*/ 0 w 9034946"/>
              <a:gd name="connsiteY1" fmla="*/ 0 h 2388743"/>
              <a:gd name="connsiteX2" fmla="*/ 9034946 w 9034946"/>
              <a:gd name="connsiteY2" fmla="*/ 97865 h 2388743"/>
              <a:gd name="connsiteX3" fmla="*/ 8605368 w 9034946"/>
              <a:gd name="connsiteY3" fmla="*/ 2388743 h 2388743"/>
              <a:gd name="connsiteX4" fmla="*/ 11384 w 9034946"/>
              <a:gd name="connsiteY4" fmla="*/ 2388743 h 2388743"/>
              <a:gd name="connsiteX0" fmla="*/ 11384 w 9034946"/>
              <a:gd name="connsiteY0" fmla="*/ 2293646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11384 w 9034946"/>
              <a:gd name="connsiteY4" fmla="*/ 2293646 h 2293646"/>
              <a:gd name="connsiteX0" fmla="*/ 261559 w 9034946"/>
              <a:gd name="connsiteY0" fmla="*/ 2271701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261559 w 9034946"/>
              <a:gd name="connsiteY4" fmla="*/ 2271701 h 2293646"/>
              <a:gd name="connsiteX0" fmla="*/ 11384 w 8784771"/>
              <a:gd name="connsiteY0" fmla="*/ 2268933 h 2290878"/>
              <a:gd name="connsiteX1" fmla="*/ 0 w 8784771"/>
              <a:gd name="connsiteY1" fmla="*/ 11862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41122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539 w 8773926"/>
              <a:gd name="connsiteY0" fmla="*/ 2268933 h 2290878"/>
              <a:gd name="connsiteX1" fmla="*/ 10599 w 8773926"/>
              <a:gd name="connsiteY1" fmla="*/ 11861 h 2290878"/>
              <a:gd name="connsiteX2" fmla="*/ 8773926 w 8773926"/>
              <a:gd name="connsiteY2" fmla="*/ 0 h 2290878"/>
              <a:gd name="connsiteX3" fmla="*/ 8344348 w 8773926"/>
              <a:gd name="connsiteY3" fmla="*/ 2290878 h 2290878"/>
              <a:gd name="connsiteX4" fmla="*/ 539 w 8773926"/>
              <a:gd name="connsiteY4" fmla="*/ 2268933 h 2290878"/>
              <a:gd name="connsiteX0" fmla="*/ 11384 w 8784771"/>
              <a:gd name="connsiteY0" fmla="*/ 2268933 h 2290878"/>
              <a:gd name="connsiteX1" fmla="*/ 0 w 8784771"/>
              <a:gd name="connsiteY1" fmla="*/ 19176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19176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4236 w 8777623"/>
              <a:gd name="connsiteY0" fmla="*/ 2261618 h 2283563"/>
              <a:gd name="connsiteX1" fmla="*/ 0 w 8777623"/>
              <a:gd name="connsiteY1" fmla="*/ 11861 h 2283563"/>
              <a:gd name="connsiteX2" fmla="*/ 8777623 w 8777623"/>
              <a:gd name="connsiteY2" fmla="*/ 0 h 2283563"/>
              <a:gd name="connsiteX3" fmla="*/ 8348045 w 8777623"/>
              <a:gd name="connsiteY3" fmla="*/ 2283563 h 2283563"/>
              <a:gd name="connsiteX4" fmla="*/ 4236 w 8777623"/>
              <a:gd name="connsiteY4" fmla="*/ 2261618 h 2283563"/>
              <a:gd name="connsiteX0" fmla="*/ 1050 w 8774437"/>
              <a:gd name="connsiteY0" fmla="*/ 2261618 h 2283563"/>
              <a:gd name="connsiteX1" fmla="*/ 1467 w 8774437"/>
              <a:gd name="connsiteY1" fmla="*/ 4717 h 2283563"/>
              <a:gd name="connsiteX2" fmla="*/ 8774437 w 8774437"/>
              <a:gd name="connsiteY2" fmla="*/ 0 h 2283563"/>
              <a:gd name="connsiteX3" fmla="*/ 8344859 w 8774437"/>
              <a:gd name="connsiteY3" fmla="*/ 2283563 h 2283563"/>
              <a:gd name="connsiteX4" fmla="*/ 1050 w 8774437"/>
              <a:gd name="connsiteY4" fmla="*/ 2261618 h 2283563"/>
              <a:gd name="connsiteX0" fmla="*/ 1050 w 8769783"/>
              <a:gd name="connsiteY0" fmla="*/ 2256901 h 2278846"/>
              <a:gd name="connsiteX1" fmla="*/ 1467 w 8769783"/>
              <a:gd name="connsiteY1" fmla="*/ 0 h 2278846"/>
              <a:gd name="connsiteX2" fmla="*/ 8769783 w 8769783"/>
              <a:gd name="connsiteY2" fmla="*/ 46 h 2278846"/>
              <a:gd name="connsiteX3" fmla="*/ 8344859 w 8769783"/>
              <a:gd name="connsiteY3" fmla="*/ 2278846 h 2278846"/>
              <a:gd name="connsiteX4" fmla="*/ 1050 w 8769783"/>
              <a:gd name="connsiteY4" fmla="*/ 2256901 h 2278846"/>
              <a:gd name="connsiteX0" fmla="*/ 1050 w 8769783"/>
              <a:gd name="connsiteY0" fmla="*/ 2256901 h 2266939"/>
              <a:gd name="connsiteX1" fmla="*/ 1467 w 8769783"/>
              <a:gd name="connsiteY1" fmla="*/ 0 h 2266939"/>
              <a:gd name="connsiteX2" fmla="*/ 8769783 w 8769783"/>
              <a:gd name="connsiteY2" fmla="*/ 46 h 2266939"/>
              <a:gd name="connsiteX3" fmla="*/ 8347186 w 8769783"/>
              <a:gd name="connsiteY3" fmla="*/ 2266939 h 2266939"/>
              <a:gd name="connsiteX4" fmla="*/ 1050 w 8769783"/>
              <a:gd name="connsiteY4" fmla="*/ 2256901 h 2266939"/>
              <a:gd name="connsiteX0" fmla="*/ 1050 w 8769783"/>
              <a:gd name="connsiteY0" fmla="*/ 2256901 h 2264558"/>
              <a:gd name="connsiteX1" fmla="*/ 1467 w 8769783"/>
              <a:gd name="connsiteY1" fmla="*/ 0 h 2264558"/>
              <a:gd name="connsiteX2" fmla="*/ 8769783 w 8769783"/>
              <a:gd name="connsiteY2" fmla="*/ 46 h 2264558"/>
              <a:gd name="connsiteX3" fmla="*/ 8351840 w 8769783"/>
              <a:gd name="connsiteY3" fmla="*/ 2264558 h 2264558"/>
              <a:gd name="connsiteX4" fmla="*/ 1050 w 8769783"/>
              <a:gd name="connsiteY4" fmla="*/ 2256901 h 2264558"/>
              <a:gd name="connsiteX0" fmla="*/ 1050 w 8769783"/>
              <a:gd name="connsiteY0" fmla="*/ 2278286 h 2285943"/>
              <a:gd name="connsiteX1" fmla="*/ 1467 w 8769783"/>
              <a:gd name="connsiteY1" fmla="*/ 21385 h 2285943"/>
              <a:gd name="connsiteX2" fmla="*/ 8769783 w 8769783"/>
              <a:gd name="connsiteY2" fmla="*/ 0 h 2285943"/>
              <a:gd name="connsiteX3" fmla="*/ 8351840 w 8769783"/>
              <a:gd name="connsiteY3" fmla="*/ 2285943 h 2285943"/>
              <a:gd name="connsiteX4" fmla="*/ 1050 w 8769783"/>
              <a:gd name="connsiteY4" fmla="*/ 2278286 h 2285943"/>
              <a:gd name="connsiteX0" fmla="*/ 853 w 8769586"/>
              <a:gd name="connsiteY0" fmla="*/ 2278286 h 2285943"/>
              <a:gd name="connsiteX1" fmla="*/ 3596 w 8769586"/>
              <a:gd name="connsiteY1" fmla="*/ 4716 h 2285943"/>
              <a:gd name="connsiteX2" fmla="*/ 8769586 w 8769586"/>
              <a:gd name="connsiteY2" fmla="*/ 0 h 2285943"/>
              <a:gd name="connsiteX3" fmla="*/ 8351643 w 8769586"/>
              <a:gd name="connsiteY3" fmla="*/ 2285943 h 2285943"/>
              <a:gd name="connsiteX4" fmla="*/ 853 w 8769586"/>
              <a:gd name="connsiteY4" fmla="*/ 2278286 h 2285943"/>
              <a:gd name="connsiteX0" fmla="*/ 719 w 8769452"/>
              <a:gd name="connsiteY0" fmla="*/ 2278333 h 2285990"/>
              <a:gd name="connsiteX1" fmla="*/ 5788 w 8769452"/>
              <a:gd name="connsiteY1" fmla="*/ 0 h 2285990"/>
              <a:gd name="connsiteX2" fmla="*/ 8769452 w 8769452"/>
              <a:gd name="connsiteY2" fmla="*/ 47 h 2285990"/>
              <a:gd name="connsiteX3" fmla="*/ 8351509 w 8769452"/>
              <a:gd name="connsiteY3" fmla="*/ 2285990 h 2285990"/>
              <a:gd name="connsiteX4" fmla="*/ 719 w 8769452"/>
              <a:gd name="connsiteY4" fmla="*/ 2278333 h 2285990"/>
              <a:gd name="connsiteX0" fmla="*/ 853 w 8767258"/>
              <a:gd name="connsiteY0" fmla="*/ 2285476 h 2285990"/>
              <a:gd name="connsiteX1" fmla="*/ 3594 w 8767258"/>
              <a:gd name="connsiteY1" fmla="*/ 0 h 2285990"/>
              <a:gd name="connsiteX2" fmla="*/ 8767258 w 8767258"/>
              <a:gd name="connsiteY2" fmla="*/ 47 h 2285990"/>
              <a:gd name="connsiteX3" fmla="*/ 8349315 w 8767258"/>
              <a:gd name="connsiteY3" fmla="*/ 2285990 h 2285990"/>
              <a:gd name="connsiteX4" fmla="*/ 853 w 8767258"/>
              <a:gd name="connsiteY4" fmla="*/ 2285476 h 2285990"/>
              <a:gd name="connsiteX0" fmla="*/ 6566 w 8772971"/>
              <a:gd name="connsiteY0" fmla="*/ 2285429 h 2285943"/>
              <a:gd name="connsiteX1" fmla="*/ 0 w 8772971"/>
              <a:gd name="connsiteY1" fmla="*/ 2334 h 2285943"/>
              <a:gd name="connsiteX2" fmla="*/ 8772971 w 8772971"/>
              <a:gd name="connsiteY2" fmla="*/ 0 h 2285943"/>
              <a:gd name="connsiteX3" fmla="*/ 8355028 w 8772971"/>
              <a:gd name="connsiteY3" fmla="*/ 2285943 h 2285943"/>
              <a:gd name="connsiteX4" fmla="*/ 6566 w 8772971"/>
              <a:gd name="connsiteY4" fmla="*/ 2285429 h 2285943"/>
              <a:gd name="connsiteX0" fmla="*/ 8893 w 8775298"/>
              <a:gd name="connsiteY0" fmla="*/ 2285429 h 2285943"/>
              <a:gd name="connsiteX1" fmla="*/ 0 w 8775298"/>
              <a:gd name="connsiteY1" fmla="*/ 11859 h 2285943"/>
              <a:gd name="connsiteX2" fmla="*/ 8775298 w 8775298"/>
              <a:gd name="connsiteY2" fmla="*/ 0 h 2285943"/>
              <a:gd name="connsiteX3" fmla="*/ 8357355 w 8775298"/>
              <a:gd name="connsiteY3" fmla="*/ 2285943 h 2285943"/>
              <a:gd name="connsiteX4" fmla="*/ 8893 w 8775298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4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4716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5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6567 w 8772972"/>
              <a:gd name="connsiteY0" fmla="*/ 2285429 h 2285943"/>
              <a:gd name="connsiteX1" fmla="*/ 0 w 8772972"/>
              <a:gd name="connsiteY1" fmla="*/ 2335 h 2285943"/>
              <a:gd name="connsiteX2" fmla="*/ 8772972 w 8772972"/>
              <a:gd name="connsiteY2" fmla="*/ 0 h 2285943"/>
              <a:gd name="connsiteX3" fmla="*/ 8355029 w 8772972"/>
              <a:gd name="connsiteY3" fmla="*/ 2285943 h 2285943"/>
              <a:gd name="connsiteX4" fmla="*/ 6567 w 8772972"/>
              <a:gd name="connsiteY4" fmla="*/ 2285429 h 2285943"/>
              <a:gd name="connsiteX0" fmla="*/ 6567 w 8841701"/>
              <a:gd name="connsiteY0" fmla="*/ 2283094 h 2283608"/>
              <a:gd name="connsiteX1" fmla="*/ 0 w 8841701"/>
              <a:gd name="connsiteY1" fmla="*/ 0 h 2283608"/>
              <a:gd name="connsiteX2" fmla="*/ 8841701 w 8841701"/>
              <a:gd name="connsiteY2" fmla="*/ 6458 h 2283608"/>
              <a:gd name="connsiteX3" fmla="*/ 8355029 w 8841701"/>
              <a:gd name="connsiteY3" fmla="*/ 2283608 h 2283608"/>
              <a:gd name="connsiteX4" fmla="*/ 6567 w 8841701"/>
              <a:gd name="connsiteY4" fmla="*/ 2283094 h 2283608"/>
              <a:gd name="connsiteX0" fmla="*/ 427 w 8857387"/>
              <a:gd name="connsiteY0" fmla="*/ 2276744 h 2283608"/>
              <a:gd name="connsiteX1" fmla="*/ 15686 w 8857387"/>
              <a:gd name="connsiteY1" fmla="*/ 0 h 2283608"/>
              <a:gd name="connsiteX2" fmla="*/ 8857387 w 8857387"/>
              <a:gd name="connsiteY2" fmla="*/ 6458 h 2283608"/>
              <a:gd name="connsiteX3" fmla="*/ 8370715 w 8857387"/>
              <a:gd name="connsiteY3" fmla="*/ 2283608 h 2283608"/>
              <a:gd name="connsiteX4" fmla="*/ 427 w 8857387"/>
              <a:gd name="connsiteY4" fmla="*/ 2276744 h 2283608"/>
              <a:gd name="connsiteX0" fmla="*/ 3450 w 8860410"/>
              <a:gd name="connsiteY0" fmla="*/ 2273569 h 2280433"/>
              <a:gd name="connsiteX1" fmla="*/ 0 w 8860410"/>
              <a:gd name="connsiteY1" fmla="*/ 0 h 2280433"/>
              <a:gd name="connsiteX2" fmla="*/ 8860410 w 8860410"/>
              <a:gd name="connsiteY2" fmla="*/ 3283 h 2280433"/>
              <a:gd name="connsiteX3" fmla="*/ 8373738 w 8860410"/>
              <a:gd name="connsiteY3" fmla="*/ 2280433 h 2280433"/>
              <a:gd name="connsiteX4" fmla="*/ 3450 w 8860410"/>
              <a:gd name="connsiteY4" fmla="*/ 2273569 h 228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0410" h="2280433">
                <a:moveTo>
                  <a:pt x="3450" y="2273569"/>
                </a:moveTo>
                <a:cubicBezTo>
                  <a:pt x="-345" y="1477321"/>
                  <a:pt x="3795" y="796248"/>
                  <a:pt x="0" y="0"/>
                </a:cubicBezTo>
                <a:lnTo>
                  <a:pt x="8860410" y="3283"/>
                </a:lnTo>
                <a:lnTo>
                  <a:pt x="8373738" y="2280433"/>
                </a:lnTo>
                <a:lnTo>
                  <a:pt x="3450" y="2273569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tx2">
                  <a:alpha val="85000"/>
                </a:schemeClr>
              </a:gs>
            </a:gsLst>
            <a:lin ang="0" scaled="1"/>
            <a:tileRect/>
          </a:gradFill>
        </p:spPr>
        <p:txBody>
          <a:bodyPr lIns="540000" tIns="792000" rIns="396000" bIns="828000" anchor="ctr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via </a:t>
            </a:r>
            <a:r>
              <a:rPr lang="de-DE" dirty="0" err="1"/>
              <a:t>click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47807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bullets left &amp;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5"/>
          <p:cNvSpPr>
            <a:spLocks noGrp="1"/>
          </p:cNvSpPr>
          <p:nvPr>
            <p:ph type="pic" sz="quarter" idx="10" hasCustomPrompt="1"/>
          </p:nvPr>
        </p:nvSpPr>
        <p:spPr>
          <a:xfrm>
            <a:off x="6461185" y="1844675"/>
            <a:ext cx="5727600" cy="3542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photo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38422" y="1844675"/>
            <a:ext cx="5513562" cy="4149725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F583F4B-0388-BF4D-923C-7B6278197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13C72E-DC61-C24D-9C65-35F92A3C18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D3BAC06-524E-3E47-A3E0-473AEDC1C32C}" type="datetime1">
              <a:rPr lang="de-DE" smtClean="0"/>
              <a:t>20.11.2019</a:t>
            </a:fld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F77D703-E1A1-5648-BCCE-2DC17D98E7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657EF10-519A-BB4E-81BD-EA53A57C1A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5915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bullets right &amp;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44675"/>
            <a:ext cx="5727600" cy="3542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photo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060279" y="1844676"/>
            <a:ext cx="5364314" cy="4149724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F8443DF-9EAE-0A44-A95F-99CDCC515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C8DE09-9988-7244-89F7-C24D1A70F5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8432E5F-A2DA-D942-8ADA-4DEEEDCB81DE}" type="datetime1">
              <a:rPr lang="de-DE" smtClean="0"/>
              <a:t>20.11.2019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7EBB3C4-8AF0-434A-A0DE-D3AED25790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57F0B9E-DFD6-3C4F-9F4B-E7A25474F1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1821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44675"/>
            <a:ext cx="12188785" cy="3542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photo</a:t>
            </a:r>
            <a:r>
              <a:rPr lang="sv-SE" dirty="0"/>
              <a:t> </a:t>
            </a: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F61623-3155-3648-B3E2-8535B0EB7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A16706-B0CF-664C-ACB7-9DB04BAB486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F85806-67E3-1349-BBA0-78CAF7F6631D}" type="datetime1">
              <a:rPr lang="de-DE" smtClean="0"/>
              <a:t>20.11.2019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1F8C1E-DE1C-D944-959F-3D07C0E19F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0D8063-F46D-EA4C-8A41-33E4B6A0A9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82305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44675"/>
            <a:ext cx="2967369" cy="3542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photo</a:t>
            </a:r>
            <a:endParaRPr lang="en-GB" dirty="0"/>
          </a:p>
        </p:txBody>
      </p:sp>
      <p:sp>
        <p:nvSpPr>
          <p:cNvPr id="12" name="Platshållare för bild 5"/>
          <p:cNvSpPr>
            <a:spLocks noGrp="1"/>
          </p:cNvSpPr>
          <p:nvPr>
            <p:ph type="pic" sz="quarter" idx="13" hasCustomPrompt="1"/>
          </p:nvPr>
        </p:nvSpPr>
        <p:spPr>
          <a:xfrm>
            <a:off x="3073400" y="1844675"/>
            <a:ext cx="2967369" cy="3542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photo</a:t>
            </a:r>
            <a:endParaRPr lang="en-GB" dirty="0"/>
          </a:p>
        </p:txBody>
      </p:sp>
      <p:sp>
        <p:nvSpPr>
          <p:cNvPr id="13" name="Platshållare för bild 5"/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1844675"/>
            <a:ext cx="2967369" cy="3542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photo</a:t>
            </a:r>
            <a:endParaRPr lang="en-GB" dirty="0"/>
          </a:p>
        </p:txBody>
      </p:sp>
      <p:sp>
        <p:nvSpPr>
          <p:cNvPr id="14" name="Platshållare för bild 5"/>
          <p:cNvSpPr>
            <a:spLocks noGrp="1"/>
          </p:cNvSpPr>
          <p:nvPr>
            <p:ph type="pic" sz="quarter" idx="15" hasCustomPrompt="1"/>
          </p:nvPr>
        </p:nvSpPr>
        <p:spPr>
          <a:xfrm>
            <a:off x="9220200" y="1844675"/>
            <a:ext cx="2971800" cy="3542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photo</a:t>
            </a:r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517C08-DCAA-4C44-A382-EA73AC878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B6FEF10-2213-B944-BD8A-36AFD12A8C8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5CDA9FF-3D4D-8845-A1CD-60FC895DE84E}" type="datetime1">
              <a:rPr lang="de-DE" smtClean="0"/>
              <a:t>20.11.2019</a:t>
            </a:fld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4FFA08B-1460-6E4D-A102-6E7858D2DC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2CD77BEA-3A43-8941-A59D-33ED77CA2B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09160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44675"/>
            <a:ext cx="2967369" cy="3542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photo</a:t>
            </a:r>
            <a:endParaRPr lang="en-GB" dirty="0"/>
          </a:p>
        </p:txBody>
      </p:sp>
      <p:sp>
        <p:nvSpPr>
          <p:cNvPr id="12" name="Platshållare för bild 5"/>
          <p:cNvSpPr>
            <a:spLocks noGrp="1"/>
          </p:cNvSpPr>
          <p:nvPr>
            <p:ph type="pic" sz="quarter" idx="13" hasCustomPrompt="1"/>
          </p:nvPr>
        </p:nvSpPr>
        <p:spPr>
          <a:xfrm>
            <a:off x="3073400" y="1844675"/>
            <a:ext cx="2967369" cy="3542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photo</a:t>
            </a:r>
            <a:endParaRPr lang="en-GB" dirty="0"/>
          </a:p>
        </p:txBody>
      </p:sp>
      <p:sp>
        <p:nvSpPr>
          <p:cNvPr id="13" name="Platshållare för bild 5"/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1844675"/>
            <a:ext cx="2967369" cy="3542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photo</a:t>
            </a:r>
            <a:endParaRPr lang="en-GB" dirty="0"/>
          </a:p>
        </p:txBody>
      </p:sp>
      <p:sp>
        <p:nvSpPr>
          <p:cNvPr id="14" name="Platshållare för bild 5"/>
          <p:cNvSpPr>
            <a:spLocks noGrp="1"/>
          </p:cNvSpPr>
          <p:nvPr>
            <p:ph type="pic" sz="quarter" idx="15" hasCustomPrompt="1"/>
          </p:nvPr>
        </p:nvSpPr>
        <p:spPr>
          <a:xfrm>
            <a:off x="9220200" y="1844675"/>
            <a:ext cx="2971800" cy="3542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photo</a:t>
            </a:r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517C08-DCAA-4C44-A382-EA73AC878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B6FEF10-2213-B944-BD8A-36AFD12A8C8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A6EFCBE-8641-FF49-83D1-DAD8309D48BA}" type="datetime1">
              <a:rPr lang="de-DE" smtClean="0"/>
              <a:t>20.11.2019</a:t>
            </a:fld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4FFA08B-1460-6E4D-A102-6E7858D2DC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2CD77BEA-3A43-8941-A59D-33ED77CA2B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360454-9EC5-934F-B9AE-A4083340E1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0831" y="5111877"/>
            <a:ext cx="2246905" cy="557891"/>
          </a:xfrm>
          <a:prstGeom prst="parallelogram">
            <a:avLst>
              <a:gd name="adj" fmla="val 21016"/>
            </a:avLst>
          </a:prstGeom>
          <a:gradFill flip="none" rotWithShape="1">
            <a:gsLst>
              <a:gs pos="0">
                <a:schemeClr val="accent4"/>
              </a:gs>
              <a:gs pos="98000">
                <a:schemeClr val="tx2"/>
              </a:gs>
            </a:gsLst>
            <a:lin ang="0" scaled="0"/>
            <a:tileRect/>
          </a:gradFill>
        </p:spPr>
        <p:txBody>
          <a:bodyPr lIns="0" tIns="0" rIns="36000" bIns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0B827993-9979-374C-9E57-6BED933E09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262" y="5111877"/>
            <a:ext cx="2246905" cy="557891"/>
          </a:xfrm>
          <a:prstGeom prst="parallelogram">
            <a:avLst>
              <a:gd name="adj" fmla="val 21016"/>
            </a:avLst>
          </a:prstGeom>
          <a:gradFill flip="none" rotWithShape="1">
            <a:gsLst>
              <a:gs pos="0">
                <a:schemeClr val="accent4"/>
              </a:gs>
              <a:gs pos="98000">
                <a:schemeClr val="tx2"/>
              </a:gs>
            </a:gsLst>
            <a:lin ang="0" scaled="0"/>
            <a:tileRect/>
          </a:gradFill>
        </p:spPr>
        <p:txBody>
          <a:bodyPr lIns="0" tIns="0" rIns="36000" bIns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7A8C09EF-327A-534B-80BB-4F9A9C1102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6447" y="5111877"/>
            <a:ext cx="2246905" cy="557891"/>
          </a:xfrm>
          <a:prstGeom prst="parallelogram">
            <a:avLst>
              <a:gd name="adj" fmla="val 21016"/>
            </a:avLst>
          </a:prstGeom>
          <a:gradFill flip="none" rotWithShape="1">
            <a:gsLst>
              <a:gs pos="0">
                <a:schemeClr val="accent4"/>
              </a:gs>
              <a:gs pos="98000">
                <a:schemeClr val="tx2"/>
              </a:gs>
            </a:gsLst>
            <a:lin ang="0" scaled="0"/>
            <a:tileRect/>
          </a:gradFill>
        </p:spPr>
        <p:txBody>
          <a:bodyPr lIns="0" tIns="0" rIns="36000" bIns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E508AC6B-F0C8-EB40-A81D-D02EFE1BA6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2063" y="5111877"/>
            <a:ext cx="2246905" cy="557891"/>
          </a:xfrm>
          <a:prstGeom prst="parallelogram">
            <a:avLst>
              <a:gd name="adj" fmla="val 21016"/>
            </a:avLst>
          </a:prstGeom>
          <a:gradFill flip="none" rotWithShape="1">
            <a:gsLst>
              <a:gs pos="0">
                <a:schemeClr val="accent4"/>
              </a:gs>
              <a:gs pos="98000">
                <a:schemeClr val="tx2"/>
              </a:gs>
            </a:gsLst>
            <a:lin ang="0" scaled="0"/>
            <a:tileRect/>
          </a:gradFill>
        </p:spPr>
        <p:txBody>
          <a:bodyPr lIns="0" tIns="0" rIns="36000" bIns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34917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-10633" y="-10633"/>
            <a:ext cx="12248707" cy="6879265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33388" y="2189015"/>
            <a:ext cx="9522901" cy="1072728"/>
          </a:xfrm>
        </p:spPr>
        <p:txBody>
          <a:bodyPr anchor="t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en-GB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91" y="6204933"/>
            <a:ext cx="1855942" cy="458376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433388" y="3425165"/>
            <a:ext cx="9522902" cy="57675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www.demagcranes.com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020437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B13B471-3127-6342-ACBD-AF7B9D301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96600" cy="6858000"/>
          </a:xfrm>
          <a:prstGeom prst="rect">
            <a:avLst/>
          </a:prstGeom>
        </p:spPr>
      </p:pic>
      <p:sp>
        <p:nvSpPr>
          <p:cNvPr id="6" name="Frihandsfigur 7">
            <a:extLst>
              <a:ext uri="{FF2B5EF4-FFF2-40B4-BE49-F238E27FC236}">
                <a16:creationId xmlns:a16="http://schemas.microsoft.com/office/drawing/2014/main" id="{CB2265CB-9144-9943-874C-518E4715112E}"/>
              </a:ext>
            </a:extLst>
          </p:cNvPr>
          <p:cNvSpPr/>
          <p:nvPr/>
        </p:nvSpPr>
        <p:spPr>
          <a:xfrm>
            <a:off x="9439275" y="0"/>
            <a:ext cx="2752725" cy="6867525"/>
          </a:xfrm>
          <a:custGeom>
            <a:avLst/>
            <a:gdLst>
              <a:gd name="connsiteX0" fmla="*/ 1457325 w 2752725"/>
              <a:gd name="connsiteY0" fmla="*/ 0 h 6867525"/>
              <a:gd name="connsiteX1" fmla="*/ 0 w 2752725"/>
              <a:gd name="connsiteY1" fmla="*/ 6867525 h 6867525"/>
              <a:gd name="connsiteX2" fmla="*/ 2752725 w 2752725"/>
              <a:gd name="connsiteY2" fmla="*/ 6867525 h 6867525"/>
              <a:gd name="connsiteX3" fmla="*/ 2752725 w 2752725"/>
              <a:gd name="connsiteY3" fmla="*/ 9525 h 6867525"/>
              <a:gd name="connsiteX4" fmla="*/ 1457325 w 275272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867525">
                <a:moveTo>
                  <a:pt x="1457325" y="0"/>
                </a:moveTo>
                <a:lnTo>
                  <a:pt x="0" y="6867525"/>
                </a:lnTo>
                <a:lnTo>
                  <a:pt x="2752725" y="6867525"/>
                </a:lnTo>
                <a:lnTo>
                  <a:pt x="2752725" y="9525"/>
                </a:lnTo>
                <a:lnTo>
                  <a:pt x="14573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 8">
            <a:extLst>
              <a:ext uri="{FF2B5EF4-FFF2-40B4-BE49-F238E27FC236}">
                <a16:creationId xmlns:a16="http://schemas.microsoft.com/office/drawing/2014/main" id="{DC89E423-E0C7-9A4F-90AE-7A1F70483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5504" y="6234426"/>
            <a:ext cx="1784853" cy="434772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42E55EAE-753E-B546-8734-056C504EF2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9050" y="4388765"/>
            <a:ext cx="9022135" cy="2280433"/>
          </a:xfrm>
          <a:custGeom>
            <a:avLst/>
            <a:gdLst>
              <a:gd name="connsiteX0" fmla="*/ 0 w 9336360"/>
              <a:gd name="connsiteY0" fmla="*/ 2376386 h 2376386"/>
              <a:gd name="connsiteX1" fmla="*/ 594097 w 9336360"/>
              <a:gd name="connsiteY1" fmla="*/ 0 h 2376386"/>
              <a:gd name="connsiteX2" fmla="*/ 9336360 w 9336360"/>
              <a:gd name="connsiteY2" fmla="*/ 0 h 2376386"/>
              <a:gd name="connsiteX3" fmla="*/ 8742264 w 9336360"/>
              <a:gd name="connsiteY3" fmla="*/ 2376386 h 2376386"/>
              <a:gd name="connsiteX4" fmla="*/ 0 w 9336360"/>
              <a:gd name="connsiteY4" fmla="*/ 2376386 h 2376386"/>
              <a:gd name="connsiteX0" fmla="*/ 11384 w 9347744"/>
              <a:gd name="connsiteY0" fmla="*/ 2388743 h 2388743"/>
              <a:gd name="connsiteX1" fmla="*/ 0 w 9347744"/>
              <a:gd name="connsiteY1" fmla="*/ 0 h 2388743"/>
              <a:gd name="connsiteX2" fmla="*/ 9347744 w 9347744"/>
              <a:gd name="connsiteY2" fmla="*/ 12357 h 2388743"/>
              <a:gd name="connsiteX3" fmla="*/ 8753648 w 9347744"/>
              <a:gd name="connsiteY3" fmla="*/ 2388743 h 2388743"/>
              <a:gd name="connsiteX4" fmla="*/ 11384 w 9347744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753648 w 9063538"/>
              <a:gd name="connsiteY3" fmla="*/ 2388743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111097 w 9063538"/>
              <a:gd name="connsiteY3" fmla="*/ 2376386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605368 w 9063538"/>
              <a:gd name="connsiteY3" fmla="*/ 2388743 h 2388743"/>
              <a:gd name="connsiteX4" fmla="*/ 11384 w 9063538"/>
              <a:gd name="connsiteY4" fmla="*/ 2388743 h 2388743"/>
              <a:gd name="connsiteX0" fmla="*/ 11384 w 9034946"/>
              <a:gd name="connsiteY0" fmla="*/ 2388743 h 2388743"/>
              <a:gd name="connsiteX1" fmla="*/ 0 w 9034946"/>
              <a:gd name="connsiteY1" fmla="*/ 0 h 2388743"/>
              <a:gd name="connsiteX2" fmla="*/ 9034946 w 9034946"/>
              <a:gd name="connsiteY2" fmla="*/ 97865 h 2388743"/>
              <a:gd name="connsiteX3" fmla="*/ 8605368 w 9034946"/>
              <a:gd name="connsiteY3" fmla="*/ 2388743 h 2388743"/>
              <a:gd name="connsiteX4" fmla="*/ 11384 w 9034946"/>
              <a:gd name="connsiteY4" fmla="*/ 2388743 h 2388743"/>
              <a:gd name="connsiteX0" fmla="*/ 11384 w 9034946"/>
              <a:gd name="connsiteY0" fmla="*/ 2293646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11384 w 9034946"/>
              <a:gd name="connsiteY4" fmla="*/ 2293646 h 2293646"/>
              <a:gd name="connsiteX0" fmla="*/ 261559 w 9034946"/>
              <a:gd name="connsiteY0" fmla="*/ 2271701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261559 w 9034946"/>
              <a:gd name="connsiteY4" fmla="*/ 2271701 h 2293646"/>
              <a:gd name="connsiteX0" fmla="*/ 11384 w 8784771"/>
              <a:gd name="connsiteY0" fmla="*/ 2268933 h 2290878"/>
              <a:gd name="connsiteX1" fmla="*/ 0 w 8784771"/>
              <a:gd name="connsiteY1" fmla="*/ 11862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41122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539 w 8773926"/>
              <a:gd name="connsiteY0" fmla="*/ 2268933 h 2290878"/>
              <a:gd name="connsiteX1" fmla="*/ 10599 w 8773926"/>
              <a:gd name="connsiteY1" fmla="*/ 11861 h 2290878"/>
              <a:gd name="connsiteX2" fmla="*/ 8773926 w 8773926"/>
              <a:gd name="connsiteY2" fmla="*/ 0 h 2290878"/>
              <a:gd name="connsiteX3" fmla="*/ 8344348 w 8773926"/>
              <a:gd name="connsiteY3" fmla="*/ 2290878 h 2290878"/>
              <a:gd name="connsiteX4" fmla="*/ 539 w 8773926"/>
              <a:gd name="connsiteY4" fmla="*/ 2268933 h 2290878"/>
              <a:gd name="connsiteX0" fmla="*/ 11384 w 8784771"/>
              <a:gd name="connsiteY0" fmla="*/ 2268933 h 2290878"/>
              <a:gd name="connsiteX1" fmla="*/ 0 w 8784771"/>
              <a:gd name="connsiteY1" fmla="*/ 19176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19176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4236 w 8777623"/>
              <a:gd name="connsiteY0" fmla="*/ 2261618 h 2283563"/>
              <a:gd name="connsiteX1" fmla="*/ 0 w 8777623"/>
              <a:gd name="connsiteY1" fmla="*/ 11861 h 2283563"/>
              <a:gd name="connsiteX2" fmla="*/ 8777623 w 8777623"/>
              <a:gd name="connsiteY2" fmla="*/ 0 h 2283563"/>
              <a:gd name="connsiteX3" fmla="*/ 8348045 w 8777623"/>
              <a:gd name="connsiteY3" fmla="*/ 2283563 h 2283563"/>
              <a:gd name="connsiteX4" fmla="*/ 4236 w 8777623"/>
              <a:gd name="connsiteY4" fmla="*/ 2261618 h 2283563"/>
              <a:gd name="connsiteX0" fmla="*/ 1050 w 8774437"/>
              <a:gd name="connsiteY0" fmla="*/ 2261618 h 2283563"/>
              <a:gd name="connsiteX1" fmla="*/ 1467 w 8774437"/>
              <a:gd name="connsiteY1" fmla="*/ 4717 h 2283563"/>
              <a:gd name="connsiteX2" fmla="*/ 8774437 w 8774437"/>
              <a:gd name="connsiteY2" fmla="*/ 0 h 2283563"/>
              <a:gd name="connsiteX3" fmla="*/ 8344859 w 8774437"/>
              <a:gd name="connsiteY3" fmla="*/ 2283563 h 2283563"/>
              <a:gd name="connsiteX4" fmla="*/ 1050 w 8774437"/>
              <a:gd name="connsiteY4" fmla="*/ 2261618 h 2283563"/>
              <a:gd name="connsiteX0" fmla="*/ 1050 w 8769783"/>
              <a:gd name="connsiteY0" fmla="*/ 2256901 h 2278846"/>
              <a:gd name="connsiteX1" fmla="*/ 1467 w 8769783"/>
              <a:gd name="connsiteY1" fmla="*/ 0 h 2278846"/>
              <a:gd name="connsiteX2" fmla="*/ 8769783 w 8769783"/>
              <a:gd name="connsiteY2" fmla="*/ 46 h 2278846"/>
              <a:gd name="connsiteX3" fmla="*/ 8344859 w 8769783"/>
              <a:gd name="connsiteY3" fmla="*/ 2278846 h 2278846"/>
              <a:gd name="connsiteX4" fmla="*/ 1050 w 8769783"/>
              <a:gd name="connsiteY4" fmla="*/ 2256901 h 2278846"/>
              <a:gd name="connsiteX0" fmla="*/ 1050 w 8769783"/>
              <a:gd name="connsiteY0" fmla="*/ 2256901 h 2266939"/>
              <a:gd name="connsiteX1" fmla="*/ 1467 w 8769783"/>
              <a:gd name="connsiteY1" fmla="*/ 0 h 2266939"/>
              <a:gd name="connsiteX2" fmla="*/ 8769783 w 8769783"/>
              <a:gd name="connsiteY2" fmla="*/ 46 h 2266939"/>
              <a:gd name="connsiteX3" fmla="*/ 8347186 w 8769783"/>
              <a:gd name="connsiteY3" fmla="*/ 2266939 h 2266939"/>
              <a:gd name="connsiteX4" fmla="*/ 1050 w 8769783"/>
              <a:gd name="connsiteY4" fmla="*/ 2256901 h 2266939"/>
              <a:gd name="connsiteX0" fmla="*/ 1050 w 8769783"/>
              <a:gd name="connsiteY0" fmla="*/ 2256901 h 2264558"/>
              <a:gd name="connsiteX1" fmla="*/ 1467 w 8769783"/>
              <a:gd name="connsiteY1" fmla="*/ 0 h 2264558"/>
              <a:gd name="connsiteX2" fmla="*/ 8769783 w 8769783"/>
              <a:gd name="connsiteY2" fmla="*/ 46 h 2264558"/>
              <a:gd name="connsiteX3" fmla="*/ 8351840 w 8769783"/>
              <a:gd name="connsiteY3" fmla="*/ 2264558 h 2264558"/>
              <a:gd name="connsiteX4" fmla="*/ 1050 w 8769783"/>
              <a:gd name="connsiteY4" fmla="*/ 2256901 h 2264558"/>
              <a:gd name="connsiteX0" fmla="*/ 1050 w 8769783"/>
              <a:gd name="connsiteY0" fmla="*/ 2278286 h 2285943"/>
              <a:gd name="connsiteX1" fmla="*/ 1467 w 8769783"/>
              <a:gd name="connsiteY1" fmla="*/ 21385 h 2285943"/>
              <a:gd name="connsiteX2" fmla="*/ 8769783 w 8769783"/>
              <a:gd name="connsiteY2" fmla="*/ 0 h 2285943"/>
              <a:gd name="connsiteX3" fmla="*/ 8351840 w 8769783"/>
              <a:gd name="connsiteY3" fmla="*/ 2285943 h 2285943"/>
              <a:gd name="connsiteX4" fmla="*/ 1050 w 8769783"/>
              <a:gd name="connsiteY4" fmla="*/ 2278286 h 2285943"/>
              <a:gd name="connsiteX0" fmla="*/ 853 w 8769586"/>
              <a:gd name="connsiteY0" fmla="*/ 2278286 h 2285943"/>
              <a:gd name="connsiteX1" fmla="*/ 3596 w 8769586"/>
              <a:gd name="connsiteY1" fmla="*/ 4716 h 2285943"/>
              <a:gd name="connsiteX2" fmla="*/ 8769586 w 8769586"/>
              <a:gd name="connsiteY2" fmla="*/ 0 h 2285943"/>
              <a:gd name="connsiteX3" fmla="*/ 8351643 w 8769586"/>
              <a:gd name="connsiteY3" fmla="*/ 2285943 h 2285943"/>
              <a:gd name="connsiteX4" fmla="*/ 853 w 8769586"/>
              <a:gd name="connsiteY4" fmla="*/ 2278286 h 2285943"/>
              <a:gd name="connsiteX0" fmla="*/ 719 w 8769452"/>
              <a:gd name="connsiteY0" fmla="*/ 2278333 h 2285990"/>
              <a:gd name="connsiteX1" fmla="*/ 5788 w 8769452"/>
              <a:gd name="connsiteY1" fmla="*/ 0 h 2285990"/>
              <a:gd name="connsiteX2" fmla="*/ 8769452 w 8769452"/>
              <a:gd name="connsiteY2" fmla="*/ 47 h 2285990"/>
              <a:gd name="connsiteX3" fmla="*/ 8351509 w 8769452"/>
              <a:gd name="connsiteY3" fmla="*/ 2285990 h 2285990"/>
              <a:gd name="connsiteX4" fmla="*/ 719 w 8769452"/>
              <a:gd name="connsiteY4" fmla="*/ 2278333 h 2285990"/>
              <a:gd name="connsiteX0" fmla="*/ 853 w 8767258"/>
              <a:gd name="connsiteY0" fmla="*/ 2285476 h 2285990"/>
              <a:gd name="connsiteX1" fmla="*/ 3594 w 8767258"/>
              <a:gd name="connsiteY1" fmla="*/ 0 h 2285990"/>
              <a:gd name="connsiteX2" fmla="*/ 8767258 w 8767258"/>
              <a:gd name="connsiteY2" fmla="*/ 47 h 2285990"/>
              <a:gd name="connsiteX3" fmla="*/ 8349315 w 8767258"/>
              <a:gd name="connsiteY3" fmla="*/ 2285990 h 2285990"/>
              <a:gd name="connsiteX4" fmla="*/ 853 w 8767258"/>
              <a:gd name="connsiteY4" fmla="*/ 2285476 h 2285990"/>
              <a:gd name="connsiteX0" fmla="*/ 6566 w 8772971"/>
              <a:gd name="connsiteY0" fmla="*/ 2285429 h 2285943"/>
              <a:gd name="connsiteX1" fmla="*/ 0 w 8772971"/>
              <a:gd name="connsiteY1" fmla="*/ 2334 h 2285943"/>
              <a:gd name="connsiteX2" fmla="*/ 8772971 w 8772971"/>
              <a:gd name="connsiteY2" fmla="*/ 0 h 2285943"/>
              <a:gd name="connsiteX3" fmla="*/ 8355028 w 8772971"/>
              <a:gd name="connsiteY3" fmla="*/ 2285943 h 2285943"/>
              <a:gd name="connsiteX4" fmla="*/ 6566 w 8772971"/>
              <a:gd name="connsiteY4" fmla="*/ 2285429 h 2285943"/>
              <a:gd name="connsiteX0" fmla="*/ 8893 w 8775298"/>
              <a:gd name="connsiteY0" fmla="*/ 2285429 h 2285943"/>
              <a:gd name="connsiteX1" fmla="*/ 0 w 8775298"/>
              <a:gd name="connsiteY1" fmla="*/ 11859 h 2285943"/>
              <a:gd name="connsiteX2" fmla="*/ 8775298 w 8775298"/>
              <a:gd name="connsiteY2" fmla="*/ 0 h 2285943"/>
              <a:gd name="connsiteX3" fmla="*/ 8357355 w 8775298"/>
              <a:gd name="connsiteY3" fmla="*/ 2285943 h 2285943"/>
              <a:gd name="connsiteX4" fmla="*/ 8893 w 8775298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4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4716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5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6567 w 8772972"/>
              <a:gd name="connsiteY0" fmla="*/ 2285429 h 2285943"/>
              <a:gd name="connsiteX1" fmla="*/ 0 w 8772972"/>
              <a:gd name="connsiteY1" fmla="*/ 2335 h 2285943"/>
              <a:gd name="connsiteX2" fmla="*/ 8772972 w 8772972"/>
              <a:gd name="connsiteY2" fmla="*/ 0 h 2285943"/>
              <a:gd name="connsiteX3" fmla="*/ 8355029 w 8772972"/>
              <a:gd name="connsiteY3" fmla="*/ 2285943 h 2285943"/>
              <a:gd name="connsiteX4" fmla="*/ 6567 w 8772972"/>
              <a:gd name="connsiteY4" fmla="*/ 2285429 h 2285943"/>
              <a:gd name="connsiteX0" fmla="*/ 6567 w 8841701"/>
              <a:gd name="connsiteY0" fmla="*/ 2283094 h 2283608"/>
              <a:gd name="connsiteX1" fmla="*/ 0 w 8841701"/>
              <a:gd name="connsiteY1" fmla="*/ 0 h 2283608"/>
              <a:gd name="connsiteX2" fmla="*/ 8841701 w 8841701"/>
              <a:gd name="connsiteY2" fmla="*/ 6458 h 2283608"/>
              <a:gd name="connsiteX3" fmla="*/ 8355029 w 8841701"/>
              <a:gd name="connsiteY3" fmla="*/ 2283608 h 2283608"/>
              <a:gd name="connsiteX4" fmla="*/ 6567 w 8841701"/>
              <a:gd name="connsiteY4" fmla="*/ 2283094 h 2283608"/>
              <a:gd name="connsiteX0" fmla="*/ 427 w 8857387"/>
              <a:gd name="connsiteY0" fmla="*/ 2276744 h 2283608"/>
              <a:gd name="connsiteX1" fmla="*/ 15686 w 8857387"/>
              <a:gd name="connsiteY1" fmla="*/ 0 h 2283608"/>
              <a:gd name="connsiteX2" fmla="*/ 8857387 w 8857387"/>
              <a:gd name="connsiteY2" fmla="*/ 6458 h 2283608"/>
              <a:gd name="connsiteX3" fmla="*/ 8370715 w 8857387"/>
              <a:gd name="connsiteY3" fmla="*/ 2283608 h 2283608"/>
              <a:gd name="connsiteX4" fmla="*/ 427 w 8857387"/>
              <a:gd name="connsiteY4" fmla="*/ 2276744 h 2283608"/>
              <a:gd name="connsiteX0" fmla="*/ 3450 w 8860410"/>
              <a:gd name="connsiteY0" fmla="*/ 2273569 h 2280433"/>
              <a:gd name="connsiteX1" fmla="*/ 0 w 8860410"/>
              <a:gd name="connsiteY1" fmla="*/ 0 h 2280433"/>
              <a:gd name="connsiteX2" fmla="*/ 8860410 w 8860410"/>
              <a:gd name="connsiteY2" fmla="*/ 3283 h 2280433"/>
              <a:gd name="connsiteX3" fmla="*/ 8373738 w 8860410"/>
              <a:gd name="connsiteY3" fmla="*/ 2280433 h 2280433"/>
              <a:gd name="connsiteX4" fmla="*/ 3450 w 8860410"/>
              <a:gd name="connsiteY4" fmla="*/ 2273569 h 228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0410" h="2280433">
                <a:moveTo>
                  <a:pt x="3450" y="2273569"/>
                </a:moveTo>
                <a:cubicBezTo>
                  <a:pt x="-345" y="1477321"/>
                  <a:pt x="3795" y="796248"/>
                  <a:pt x="0" y="0"/>
                </a:cubicBezTo>
                <a:lnTo>
                  <a:pt x="8860410" y="3283"/>
                </a:lnTo>
                <a:lnTo>
                  <a:pt x="8373738" y="2280433"/>
                </a:lnTo>
                <a:lnTo>
                  <a:pt x="3450" y="2273569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tx2">
                  <a:alpha val="85000"/>
                </a:schemeClr>
              </a:gs>
            </a:gsLst>
            <a:lin ang="0" scaled="1"/>
            <a:tileRect/>
          </a:gradFill>
        </p:spPr>
        <p:txBody>
          <a:bodyPr lIns="540000" tIns="792000" rIns="396000" bIns="828000" anchor="ctr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via </a:t>
            </a:r>
            <a:r>
              <a:rPr lang="de-DE" dirty="0" err="1"/>
              <a:t>click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3104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DD03AA7-8A46-9841-994D-A1D4D557D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96600" cy="6858000"/>
          </a:xfrm>
          <a:prstGeom prst="rect">
            <a:avLst/>
          </a:prstGeom>
        </p:spPr>
      </p:pic>
      <p:sp>
        <p:nvSpPr>
          <p:cNvPr id="6" name="Frihandsfigur 7">
            <a:extLst>
              <a:ext uri="{FF2B5EF4-FFF2-40B4-BE49-F238E27FC236}">
                <a16:creationId xmlns:a16="http://schemas.microsoft.com/office/drawing/2014/main" id="{CB2265CB-9144-9943-874C-518E4715112E}"/>
              </a:ext>
            </a:extLst>
          </p:cNvPr>
          <p:cNvSpPr/>
          <p:nvPr/>
        </p:nvSpPr>
        <p:spPr>
          <a:xfrm>
            <a:off x="9439275" y="0"/>
            <a:ext cx="2752725" cy="6867525"/>
          </a:xfrm>
          <a:custGeom>
            <a:avLst/>
            <a:gdLst>
              <a:gd name="connsiteX0" fmla="*/ 1457325 w 2752725"/>
              <a:gd name="connsiteY0" fmla="*/ 0 h 6867525"/>
              <a:gd name="connsiteX1" fmla="*/ 0 w 2752725"/>
              <a:gd name="connsiteY1" fmla="*/ 6867525 h 6867525"/>
              <a:gd name="connsiteX2" fmla="*/ 2752725 w 2752725"/>
              <a:gd name="connsiteY2" fmla="*/ 6867525 h 6867525"/>
              <a:gd name="connsiteX3" fmla="*/ 2752725 w 2752725"/>
              <a:gd name="connsiteY3" fmla="*/ 9525 h 6867525"/>
              <a:gd name="connsiteX4" fmla="*/ 1457325 w 275272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867525">
                <a:moveTo>
                  <a:pt x="1457325" y="0"/>
                </a:moveTo>
                <a:lnTo>
                  <a:pt x="0" y="6867525"/>
                </a:lnTo>
                <a:lnTo>
                  <a:pt x="2752725" y="6867525"/>
                </a:lnTo>
                <a:lnTo>
                  <a:pt x="2752725" y="9525"/>
                </a:lnTo>
                <a:lnTo>
                  <a:pt x="14573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 8">
            <a:extLst>
              <a:ext uri="{FF2B5EF4-FFF2-40B4-BE49-F238E27FC236}">
                <a16:creationId xmlns:a16="http://schemas.microsoft.com/office/drawing/2014/main" id="{DC89E423-E0C7-9A4F-90AE-7A1F70483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5504" y="6234426"/>
            <a:ext cx="1784853" cy="434772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04DB477B-17AA-624E-91D8-99A601AC0C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9050" y="4388765"/>
            <a:ext cx="9022135" cy="2280433"/>
          </a:xfrm>
          <a:custGeom>
            <a:avLst/>
            <a:gdLst>
              <a:gd name="connsiteX0" fmla="*/ 0 w 9336360"/>
              <a:gd name="connsiteY0" fmla="*/ 2376386 h 2376386"/>
              <a:gd name="connsiteX1" fmla="*/ 594097 w 9336360"/>
              <a:gd name="connsiteY1" fmla="*/ 0 h 2376386"/>
              <a:gd name="connsiteX2" fmla="*/ 9336360 w 9336360"/>
              <a:gd name="connsiteY2" fmla="*/ 0 h 2376386"/>
              <a:gd name="connsiteX3" fmla="*/ 8742264 w 9336360"/>
              <a:gd name="connsiteY3" fmla="*/ 2376386 h 2376386"/>
              <a:gd name="connsiteX4" fmla="*/ 0 w 9336360"/>
              <a:gd name="connsiteY4" fmla="*/ 2376386 h 2376386"/>
              <a:gd name="connsiteX0" fmla="*/ 11384 w 9347744"/>
              <a:gd name="connsiteY0" fmla="*/ 2388743 h 2388743"/>
              <a:gd name="connsiteX1" fmla="*/ 0 w 9347744"/>
              <a:gd name="connsiteY1" fmla="*/ 0 h 2388743"/>
              <a:gd name="connsiteX2" fmla="*/ 9347744 w 9347744"/>
              <a:gd name="connsiteY2" fmla="*/ 12357 h 2388743"/>
              <a:gd name="connsiteX3" fmla="*/ 8753648 w 9347744"/>
              <a:gd name="connsiteY3" fmla="*/ 2388743 h 2388743"/>
              <a:gd name="connsiteX4" fmla="*/ 11384 w 9347744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753648 w 9063538"/>
              <a:gd name="connsiteY3" fmla="*/ 2388743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111097 w 9063538"/>
              <a:gd name="connsiteY3" fmla="*/ 2376386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605368 w 9063538"/>
              <a:gd name="connsiteY3" fmla="*/ 2388743 h 2388743"/>
              <a:gd name="connsiteX4" fmla="*/ 11384 w 9063538"/>
              <a:gd name="connsiteY4" fmla="*/ 2388743 h 2388743"/>
              <a:gd name="connsiteX0" fmla="*/ 11384 w 9034946"/>
              <a:gd name="connsiteY0" fmla="*/ 2388743 h 2388743"/>
              <a:gd name="connsiteX1" fmla="*/ 0 w 9034946"/>
              <a:gd name="connsiteY1" fmla="*/ 0 h 2388743"/>
              <a:gd name="connsiteX2" fmla="*/ 9034946 w 9034946"/>
              <a:gd name="connsiteY2" fmla="*/ 97865 h 2388743"/>
              <a:gd name="connsiteX3" fmla="*/ 8605368 w 9034946"/>
              <a:gd name="connsiteY3" fmla="*/ 2388743 h 2388743"/>
              <a:gd name="connsiteX4" fmla="*/ 11384 w 9034946"/>
              <a:gd name="connsiteY4" fmla="*/ 2388743 h 2388743"/>
              <a:gd name="connsiteX0" fmla="*/ 11384 w 9034946"/>
              <a:gd name="connsiteY0" fmla="*/ 2293646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11384 w 9034946"/>
              <a:gd name="connsiteY4" fmla="*/ 2293646 h 2293646"/>
              <a:gd name="connsiteX0" fmla="*/ 261559 w 9034946"/>
              <a:gd name="connsiteY0" fmla="*/ 2271701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261559 w 9034946"/>
              <a:gd name="connsiteY4" fmla="*/ 2271701 h 2293646"/>
              <a:gd name="connsiteX0" fmla="*/ 11384 w 8784771"/>
              <a:gd name="connsiteY0" fmla="*/ 2268933 h 2290878"/>
              <a:gd name="connsiteX1" fmla="*/ 0 w 8784771"/>
              <a:gd name="connsiteY1" fmla="*/ 11862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41122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539 w 8773926"/>
              <a:gd name="connsiteY0" fmla="*/ 2268933 h 2290878"/>
              <a:gd name="connsiteX1" fmla="*/ 10599 w 8773926"/>
              <a:gd name="connsiteY1" fmla="*/ 11861 h 2290878"/>
              <a:gd name="connsiteX2" fmla="*/ 8773926 w 8773926"/>
              <a:gd name="connsiteY2" fmla="*/ 0 h 2290878"/>
              <a:gd name="connsiteX3" fmla="*/ 8344348 w 8773926"/>
              <a:gd name="connsiteY3" fmla="*/ 2290878 h 2290878"/>
              <a:gd name="connsiteX4" fmla="*/ 539 w 8773926"/>
              <a:gd name="connsiteY4" fmla="*/ 2268933 h 2290878"/>
              <a:gd name="connsiteX0" fmla="*/ 11384 w 8784771"/>
              <a:gd name="connsiteY0" fmla="*/ 2268933 h 2290878"/>
              <a:gd name="connsiteX1" fmla="*/ 0 w 8784771"/>
              <a:gd name="connsiteY1" fmla="*/ 19176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19176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4236 w 8777623"/>
              <a:gd name="connsiteY0" fmla="*/ 2261618 h 2283563"/>
              <a:gd name="connsiteX1" fmla="*/ 0 w 8777623"/>
              <a:gd name="connsiteY1" fmla="*/ 11861 h 2283563"/>
              <a:gd name="connsiteX2" fmla="*/ 8777623 w 8777623"/>
              <a:gd name="connsiteY2" fmla="*/ 0 h 2283563"/>
              <a:gd name="connsiteX3" fmla="*/ 8348045 w 8777623"/>
              <a:gd name="connsiteY3" fmla="*/ 2283563 h 2283563"/>
              <a:gd name="connsiteX4" fmla="*/ 4236 w 8777623"/>
              <a:gd name="connsiteY4" fmla="*/ 2261618 h 2283563"/>
              <a:gd name="connsiteX0" fmla="*/ 1050 w 8774437"/>
              <a:gd name="connsiteY0" fmla="*/ 2261618 h 2283563"/>
              <a:gd name="connsiteX1" fmla="*/ 1467 w 8774437"/>
              <a:gd name="connsiteY1" fmla="*/ 4717 h 2283563"/>
              <a:gd name="connsiteX2" fmla="*/ 8774437 w 8774437"/>
              <a:gd name="connsiteY2" fmla="*/ 0 h 2283563"/>
              <a:gd name="connsiteX3" fmla="*/ 8344859 w 8774437"/>
              <a:gd name="connsiteY3" fmla="*/ 2283563 h 2283563"/>
              <a:gd name="connsiteX4" fmla="*/ 1050 w 8774437"/>
              <a:gd name="connsiteY4" fmla="*/ 2261618 h 2283563"/>
              <a:gd name="connsiteX0" fmla="*/ 1050 w 8769783"/>
              <a:gd name="connsiteY0" fmla="*/ 2256901 h 2278846"/>
              <a:gd name="connsiteX1" fmla="*/ 1467 w 8769783"/>
              <a:gd name="connsiteY1" fmla="*/ 0 h 2278846"/>
              <a:gd name="connsiteX2" fmla="*/ 8769783 w 8769783"/>
              <a:gd name="connsiteY2" fmla="*/ 46 h 2278846"/>
              <a:gd name="connsiteX3" fmla="*/ 8344859 w 8769783"/>
              <a:gd name="connsiteY3" fmla="*/ 2278846 h 2278846"/>
              <a:gd name="connsiteX4" fmla="*/ 1050 w 8769783"/>
              <a:gd name="connsiteY4" fmla="*/ 2256901 h 2278846"/>
              <a:gd name="connsiteX0" fmla="*/ 1050 w 8769783"/>
              <a:gd name="connsiteY0" fmla="*/ 2256901 h 2266939"/>
              <a:gd name="connsiteX1" fmla="*/ 1467 w 8769783"/>
              <a:gd name="connsiteY1" fmla="*/ 0 h 2266939"/>
              <a:gd name="connsiteX2" fmla="*/ 8769783 w 8769783"/>
              <a:gd name="connsiteY2" fmla="*/ 46 h 2266939"/>
              <a:gd name="connsiteX3" fmla="*/ 8347186 w 8769783"/>
              <a:gd name="connsiteY3" fmla="*/ 2266939 h 2266939"/>
              <a:gd name="connsiteX4" fmla="*/ 1050 w 8769783"/>
              <a:gd name="connsiteY4" fmla="*/ 2256901 h 2266939"/>
              <a:gd name="connsiteX0" fmla="*/ 1050 w 8769783"/>
              <a:gd name="connsiteY0" fmla="*/ 2256901 h 2264558"/>
              <a:gd name="connsiteX1" fmla="*/ 1467 w 8769783"/>
              <a:gd name="connsiteY1" fmla="*/ 0 h 2264558"/>
              <a:gd name="connsiteX2" fmla="*/ 8769783 w 8769783"/>
              <a:gd name="connsiteY2" fmla="*/ 46 h 2264558"/>
              <a:gd name="connsiteX3" fmla="*/ 8351840 w 8769783"/>
              <a:gd name="connsiteY3" fmla="*/ 2264558 h 2264558"/>
              <a:gd name="connsiteX4" fmla="*/ 1050 w 8769783"/>
              <a:gd name="connsiteY4" fmla="*/ 2256901 h 2264558"/>
              <a:gd name="connsiteX0" fmla="*/ 1050 w 8769783"/>
              <a:gd name="connsiteY0" fmla="*/ 2278286 h 2285943"/>
              <a:gd name="connsiteX1" fmla="*/ 1467 w 8769783"/>
              <a:gd name="connsiteY1" fmla="*/ 21385 h 2285943"/>
              <a:gd name="connsiteX2" fmla="*/ 8769783 w 8769783"/>
              <a:gd name="connsiteY2" fmla="*/ 0 h 2285943"/>
              <a:gd name="connsiteX3" fmla="*/ 8351840 w 8769783"/>
              <a:gd name="connsiteY3" fmla="*/ 2285943 h 2285943"/>
              <a:gd name="connsiteX4" fmla="*/ 1050 w 8769783"/>
              <a:gd name="connsiteY4" fmla="*/ 2278286 h 2285943"/>
              <a:gd name="connsiteX0" fmla="*/ 853 w 8769586"/>
              <a:gd name="connsiteY0" fmla="*/ 2278286 h 2285943"/>
              <a:gd name="connsiteX1" fmla="*/ 3596 w 8769586"/>
              <a:gd name="connsiteY1" fmla="*/ 4716 h 2285943"/>
              <a:gd name="connsiteX2" fmla="*/ 8769586 w 8769586"/>
              <a:gd name="connsiteY2" fmla="*/ 0 h 2285943"/>
              <a:gd name="connsiteX3" fmla="*/ 8351643 w 8769586"/>
              <a:gd name="connsiteY3" fmla="*/ 2285943 h 2285943"/>
              <a:gd name="connsiteX4" fmla="*/ 853 w 8769586"/>
              <a:gd name="connsiteY4" fmla="*/ 2278286 h 2285943"/>
              <a:gd name="connsiteX0" fmla="*/ 719 w 8769452"/>
              <a:gd name="connsiteY0" fmla="*/ 2278333 h 2285990"/>
              <a:gd name="connsiteX1" fmla="*/ 5788 w 8769452"/>
              <a:gd name="connsiteY1" fmla="*/ 0 h 2285990"/>
              <a:gd name="connsiteX2" fmla="*/ 8769452 w 8769452"/>
              <a:gd name="connsiteY2" fmla="*/ 47 h 2285990"/>
              <a:gd name="connsiteX3" fmla="*/ 8351509 w 8769452"/>
              <a:gd name="connsiteY3" fmla="*/ 2285990 h 2285990"/>
              <a:gd name="connsiteX4" fmla="*/ 719 w 8769452"/>
              <a:gd name="connsiteY4" fmla="*/ 2278333 h 2285990"/>
              <a:gd name="connsiteX0" fmla="*/ 853 w 8767258"/>
              <a:gd name="connsiteY0" fmla="*/ 2285476 h 2285990"/>
              <a:gd name="connsiteX1" fmla="*/ 3594 w 8767258"/>
              <a:gd name="connsiteY1" fmla="*/ 0 h 2285990"/>
              <a:gd name="connsiteX2" fmla="*/ 8767258 w 8767258"/>
              <a:gd name="connsiteY2" fmla="*/ 47 h 2285990"/>
              <a:gd name="connsiteX3" fmla="*/ 8349315 w 8767258"/>
              <a:gd name="connsiteY3" fmla="*/ 2285990 h 2285990"/>
              <a:gd name="connsiteX4" fmla="*/ 853 w 8767258"/>
              <a:gd name="connsiteY4" fmla="*/ 2285476 h 2285990"/>
              <a:gd name="connsiteX0" fmla="*/ 6566 w 8772971"/>
              <a:gd name="connsiteY0" fmla="*/ 2285429 h 2285943"/>
              <a:gd name="connsiteX1" fmla="*/ 0 w 8772971"/>
              <a:gd name="connsiteY1" fmla="*/ 2334 h 2285943"/>
              <a:gd name="connsiteX2" fmla="*/ 8772971 w 8772971"/>
              <a:gd name="connsiteY2" fmla="*/ 0 h 2285943"/>
              <a:gd name="connsiteX3" fmla="*/ 8355028 w 8772971"/>
              <a:gd name="connsiteY3" fmla="*/ 2285943 h 2285943"/>
              <a:gd name="connsiteX4" fmla="*/ 6566 w 8772971"/>
              <a:gd name="connsiteY4" fmla="*/ 2285429 h 2285943"/>
              <a:gd name="connsiteX0" fmla="*/ 8893 w 8775298"/>
              <a:gd name="connsiteY0" fmla="*/ 2285429 h 2285943"/>
              <a:gd name="connsiteX1" fmla="*/ 0 w 8775298"/>
              <a:gd name="connsiteY1" fmla="*/ 11859 h 2285943"/>
              <a:gd name="connsiteX2" fmla="*/ 8775298 w 8775298"/>
              <a:gd name="connsiteY2" fmla="*/ 0 h 2285943"/>
              <a:gd name="connsiteX3" fmla="*/ 8357355 w 8775298"/>
              <a:gd name="connsiteY3" fmla="*/ 2285943 h 2285943"/>
              <a:gd name="connsiteX4" fmla="*/ 8893 w 8775298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4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4716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5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6567 w 8772972"/>
              <a:gd name="connsiteY0" fmla="*/ 2285429 h 2285943"/>
              <a:gd name="connsiteX1" fmla="*/ 0 w 8772972"/>
              <a:gd name="connsiteY1" fmla="*/ 2335 h 2285943"/>
              <a:gd name="connsiteX2" fmla="*/ 8772972 w 8772972"/>
              <a:gd name="connsiteY2" fmla="*/ 0 h 2285943"/>
              <a:gd name="connsiteX3" fmla="*/ 8355029 w 8772972"/>
              <a:gd name="connsiteY3" fmla="*/ 2285943 h 2285943"/>
              <a:gd name="connsiteX4" fmla="*/ 6567 w 8772972"/>
              <a:gd name="connsiteY4" fmla="*/ 2285429 h 2285943"/>
              <a:gd name="connsiteX0" fmla="*/ 6567 w 8841701"/>
              <a:gd name="connsiteY0" fmla="*/ 2283094 h 2283608"/>
              <a:gd name="connsiteX1" fmla="*/ 0 w 8841701"/>
              <a:gd name="connsiteY1" fmla="*/ 0 h 2283608"/>
              <a:gd name="connsiteX2" fmla="*/ 8841701 w 8841701"/>
              <a:gd name="connsiteY2" fmla="*/ 6458 h 2283608"/>
              <a:gd name="connsiteX3" fmla="*/ 8355029 w 8841701"/>
              <a:gd name="connsiteY3" fmla="*/ 2283608 h 2283608"/>
              <a:gd name="connsiteX4" fmla="*/ 6567 w 8841701"/>
              <a:gd name="connsiteY4" fmla="*/ 2283094 h 2283608"/>
              <a:gd name="connsiteX0" fmla="*/ 427 w 8857387"/>
              <a:gd name="connsiteY0" fmla="*/ 2276744 h 2283608"/>
              <a:gd name="connsiteX1" fmla="*/ 15686 w 8857387"/>
              <a:gd name="connsiteY1" fmla="*/ 0 h 2283608"/>
              <a:gd name="connsiteX2" fmla="*/ 8857387 w 8857387"/>
              <a:gd name="connsiteY2" fmla="*/ 6458 h 2283608"/>
              <a:gd name="connsiteX3" fmla="*/ 8370715 w 8857387"/>
              <a:gd name="connsiteY3" fmla="*/ 2283608 h 2283608"/>
              <a:gd name="connsiteX4" fmla="*/ 427 w 8857387"/>
              <a:gd name="connsiteY4" fmla="*/ 2276744 h 2283608"/>
              <a:gd name="connsiteX0" fmla="*/ 3450 w 8860410"/>
              <a:gd name="connsiteY0" fmla="*/ 2273569 h 2280433"/>
              <a:gd name="connsiteX1" fmla="*/ 0 w 8860410"/>
              <a:gd name="connsiteY1" fmla="*/ 0 h 2280433"/>
              <a:gd name="connsiteX2" fmla="*/ 8860410 w 8860410"/>
              <a:gd name="connsiteY2" fmla="*/ 3283 h 2280433"/>
              <a:gd name="connsiteX3" fmla="*/ 8373738 w 8860410"/>
              <a:gd name="connsiteY3" fmla="*/ 2280433 h 2280433"/>
              <a:gd name="connsiteX4" fmla="*/ 3450 w 8860410"/>
              <a:gd name="connsiteY4" fmla="*/ 2273569 h 228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0410" h="2280433">
                <a:moveTo>
                  <a:pt x="3450" y="2273569"/>
                </a:moveTo>
                <a:cubicBezTo>
                  <a:pt x="-345" y="1477321"/>
                  <a:pt x="3795" y="796248"/>
                  <a:pt x="0" y="0"/>
                </a:cubicBezTo>
                <a:lnTo>
                  <a:pt x="8860410" y="3283"/>
                </a:lnTo>
                <a:lnTo>
                  <a:pt x="8373738" y="2280433"/>
                </a:lnTo>
                <a:lnTo>
                  <a:pt x="3450" y="2273569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tx2">
                  <a:alpha val="85000"/>
                </a:schemeClr>
              </a:gs>
            </a:gsLst>
            <a:lin ang="0" scaled="1"/>
            <a:tileRect/>
          </a:gradFill>
        </p:spPr>
        <p:txBody>
          <a:bodyPr lIns="540000" tIns="792000" rIns="396000" bIns="828000" anchor="ctr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via </a:t>
            </a:r>
            <a:r>
              <a:rPr lang="de-DE" dirty="0" err="1"/>
              <a:t>click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08333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8336193-E566-D542-8460-E5E75C5C1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96600" cy="6858000"/>
          </a:xfrm>
          <a:prstGeom prst="rect">
            <a:avLst/>
          </a:prstGeom>
        </p:spPr>
      </p:pic>
      <p:sp>
        <p:nvSpPr>
          <p:cNvPr id="6" name="Frihandsfigur 7">
            <a:extLst>
              <a:ext uri="{FF2B5EF4-FFF2-40B4-BE49-F238E27FC236}">
                <a16:creationId xmlns:a16="http://schemas.microsoft.com/office/drawing/2014/main" id="{CB2265CB-9144-9943-874C-518E4715112E}"/>
              </a:ext>
            </a:extLst>
          </p:cNvPr>
          <p:cNvSpPr/>
          <p:nvPr/>
        </p:nvSpPr>
        <p:spPr>
          <a:xfrm>
            <a:off x="9439275" y="0"/>
            <a:ext cx="2752725" cy="6867525"/>
          </a:xfrm>
          <a:custGeom>
            <a:avLst/>
            <a:gdLst>
              <a:gd name="connsiteX0" fmla="*/ 1457325 w 2752725"/>
              <a:gd name="connsiteY0" fmla="*/ 0 h 6867525"/>
              <a:gd name="connsiteX1" fmla="*/ 0 w 2752725"/>
              <a:gd name="connsiteY1" fmla="*/ 6867525 h 6867525"/>
              <a:gd name="connsiteX2" fmla="*/ 2752725 w 2752725"/>
              <a:gd name="connsiteY2" fmla="*/ 6867525 h 6867525"/>
              <a:gd name="connsiteX3" fmla="*/ 2752725 w 2752725"/>
              <a:gd name="connsiteY3" fmla="*/ 9525 h 6867525"/>
              <a:gd name="connsiteX4" fmla="*/ 1457325 w 275272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867525">
                <a:moveTo>
                  <a:pt x="1457325" y="0"/>
                </a:moveTo>
                <a:lnTo>
                  <a:pt x="0" y="6867525"/>
                </a:lnTo>
                <a:lnTo>
                  <a:pt x="2752725" y="6867525"/>
                </a:lnTo>
                <a:lnTo>
                  <a:pt x="2752725" y="9525"/>
                </a:lnTo>
                <a:lnTo>
                  <a:pt x="14573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 8">
            <a:extLst>
              <a:ext uri="{FF2B5EF4-FFF2-40B4-BE49-F238E27FC236}">
                <a16:creationId xmlns:a16="http://schemas.microsoft.com/office/drawing/2014/main" id="{DC89E423-E0C7-9A4F-90AE-7A1F70483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5504" y="6234426"/>
            <a:ext cx="1784853" cy="434772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689B7DDF-585B-B747-A095-01802BF5B2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9050" y="4388765"/>
            <a:ext cx="9022135" cy="2280433"/>
          </a:xfrm>
          <a:custGeom>
            <a:avLst/>
            <a:gdLst>
              <a:gd name="connsiteX0" fmla="*/ 0 w 9336360"/>
              <a:gd name="connsiteY0" fmla="*/ 2376386 h 2376386"/>
              <a:gd name="connsiteX1" fmla="*/ 594097 w 9336360"/>
              <a:gd name="connsiteY1" fmla="*/ 0 h 2376386"/>
              <a:gd name="connsiteX2" fmla="*/ 9336360 w 9336360"/>
              <a:gd name="connsiteY2" fmla="*/ 0 h 2376386"/>
              <a:gd name="connsiteX3" fmla="*/ 8742264 w 9336360"/>
              <a:gd name="connsiteY3" fmla="*/ 2376386 h 2376386"/>
              <a:gd name="connsiteX4" fmla="*/ 0 w 9336360"/>
              <a:gd name="connsiteY4" fmla="*/ 2376386 h 2376386"/>
              <a:gd name="connsiteX0" fmla="*/ 11384 w 9347744"/>
              <a:gd name="connsiteY0" fmla="*/ 2388743 h 2388743"/>
              <a:gd name="connsiteX1" fmla="*/ 0 w 9347744"/>
              <a:gd name="connsiteY1" fmla="*/ 0 h 2388743"/>
              <a:gd name="connsiteX2" fmla="*/ 9347744 w 9347744"/>
              <a:gd name="connsiteY2" fmla="*/ 12357 h 2388743"/>
              <a:gd name="connsiteX3" fmla="*/ 8753648 w 9347744"/>
              <a:gd name="connsiteY3" fmla="*/ 2388743 h 2388743"/>
              <a:gd name="connsiteX4" fmla="*/ 11384 w 9347744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753648 w 9063538"/>
              <a:gd name="connsiteY3" fmla="*/ 2388743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111097 w 9063538"/>
              <a:gd name="connsiteY3" fmla="*/ 2376386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605368 w 9063538"/>
              <a:gd name="connsiteY3" fmla="*/ 2388743 h 2388743"/>
              <a:gd name="connsiteX4" fmla="*/ 11384 w 9063538"/>
              <a:gd name="connsiteY4" fmla="*/ 2388743 h 2388743"/>
              <a:gd name="connsiteX0" fmla="*/ 11384 w 9034946"/>
              <a:gd name="connsiteY0" fmla="*/ 2388743 h 2388743"/>
              <a:gd name="connsiteX1" fmla="*/ 0 w 9034946"/>
              <a:gd name="connsiteY1" fmla="*/ 0 h 2388743"/>
              <a:gd name="connsiteX2" fmla="*/ 9034946 w 9034946"/>
              <a:gd name="connsiteY2" fmla="*/ 97865 h 2388743"/>
              <a:gd name="connsiteX3" fmla="*/ 8605368 w 9034946"/>
              <a:gd name="connsiteY3" fmla="*/ 2388743 h 2388743"/>
              <a:gd name="connsiteX4" fmla="*/ 11384 w 9034946"/>
              <a:gd name="connsiteY4" fmla="*/ 2388743 h 2388743"/>
              <a:gd name="connsiteX0" fmla="*/ 11384 w 9034946"/>
              <a:gd name="connsiteY0" fmla="*/ 2293646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11384 w 9034946"/>
              <a:gd name="connsiteY4" fmla="*/ 2293646 h 2293646"/>
              <a:gd name="connsiteX0" fmla="*/ 261559 w 9034946"/>
              <a:gd name="connsiteY0" fmla="*/ 2271701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261559 w 9034946"/>
              <a:gd name="connsiteY4" fmla="*/ 2271701 h 2293646"/>
              <a:gd name="connsiteX0" fmla="*/ 11384 w 8784771"/>
              <a:gd name="connsiteY0" fmla="*/ 2268933 h 2290878"/>
              <a:gd name="connsiteX1" fmla="*/ 0 w 8784771"/>
              <a:gd name="connsiteY1" fmla="*/ 11862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41122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539 w 8773926"/>
              <a:gd name="connsiteY0" fmla="*/ 2268933 h 2290878"/>
              <a:gd name="connsiteX1" fmla="*/ 10599 w 8773926"/>
              <a:gd name="connsiteY1" fmla="*/ 11861 h 2290878"/>
              <a:gd name="connsiteX2" fmla="*/ 8773926 w 8773926"/>
              <a:gd name="connsiteY2" fmla="*/ 0 h 2290878"/>
              <a:gd name="connsiteX3" fmla="*/ 8344348 w 8773926"/>
              <a:gd name="connsiteY3" fmla="*/ 2290878 h 2290878"/>
              <a:gd name="connsiteX4" fmla="*/ 539 w 8773926"/>
              <a:gd name="connsiteY4" fmla="*/ 2268933 h 2290878"/>
              <a:gd name="connsiteX0" fmla="*/ 11384 w 8784771"/>
              <a:gd name="connsiteY0" fmla="*/ 2268933 h 2290878"/>
              <a:gd name="connsiteX1" fmla="*/ 0 w 8784771"/>
              <a:gd name="connsiteY1" fmla="*/ 19176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19176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4236 w 8777623"/>
              <a:gd name="connsiteY0" fmla="*/ 2261618 h 2283563"/>
              <a:gd name="connsiteX1" fmla="*/ 0 w 8777623"/>
              <a:gd name="connsiteY1" fmla="*/ 11861 h 2283563"/>
              <a:gd name="connsiteX2" fmla="*/ 8777623 w 8777623"/>
              <a:gd name="connsiteY2" fmla="*/ 0 h 2283563"/>
              <a:gd name="connsiteX3" fmla="*/ 8348045 w 8777623"/>
              <a:gd name="connsiteY3" fmla="*/ 2283563 h 2283563"/>
              <a:gd name="connsiteX4" fmla="*/ 4236 w 8777623"/>
              <a:gd name="connsiteY4" fmla="*/ 2261618 h 2283563"/>
              <a:gd name="connsiteX0" fmla="*/ 1050 w 8774437"/>
              <a:gd name="connsiteY0" fmla="*/ 2261618 h 2283563"/>
              <a:gd name="connsiteX1" fmla="*/ 1467 w 8774437"/>
              <a:gd name="connsiteY1" fmla="*/ 4717 h 2283563"/>
              <a:gd name="connsiteX2" fmla="*/ 8774437 w 8774437"/>
              <a:gd name="connsiteY2" fmla="*/ 0 h 2283563"/>
              <a:gd name="connsiteX3" fmla="*/ 8344859 w 8774437"/>
              <a:gd name="connsiteY3" fmla="*/ 2283563 h 2283563"/>
              <a:gd name="connsiteX4" fmla="*/ 1050 w 8774437"/>
              <a:gd name="connsiteY4" fmla="*/ 2261618 h 2283563"/>
              <a:gd name="connsiteX0" fmla="*/ 1050 w 8769783"/>
              <a:gd name="connsiteY0" fmla="*/ 2256901 h 2278846"/>
              <a:gd name="connsiteX1" fmla="*/ 1467 w 8769783"/>
              <a:gd name="connsiteY1" fmla="*/ 0 h 2278846"/>
              <a:gd name="connsiteX2" fmla="*/ 8769783 w 8769783"/>
              <a:gd name="connsiteY2" fmla="*/ 46 h 2278846"/>
              <a:gd name="connsiteX3" fmla="*/ 8344859 w 8769783"/>
              <a:gd name="connsiteY3" fmla="*/ 2278846 h 2278846"/>
              <a:gd name="connsiteX4" fmla="*/ 1050 w 8769783"/>
              <a:gd name="connsiteY4" fmla="*/ 2256901 h 2278846"/>
              <a:gd name="connsiteX0" fmla="*/ 1050 w 8769783"/>
              <a:gd name="connsiteY0" fmla="*/ 2256901 h 2266939"/>
              <a:gd name="connsiteX1" fmla="*/ 1467 w 8769783"/>
              <a:gd name="connsiteY1" fmla="*/ 0 h 2266939"/>
              <a:gd name="connsiteX2" fmla="*/ 8769783 w 8769783"/>
              <a:gd name="connsiteY2" fmla="*/ 46 h 2266939"/>
              <a:gd name="connsiteX3" fmla="*/ 8347186 w 8769783"/>
              <a:gd name="connsiteY3" fmla="*/ 2266939 h 2266939"/>
              <a:gd name="connsiteX4" fmla="*/ 1050 w 8769783"/>
              <a:gd name="connsiteY4" fmla="*/ 2256901 h 2266939"/>
              <a:gd name="connsiteX0" fmla="*/ 1050 w 8769783"/>
              <a:gd name="connsiteY0" fmla="*/ 2256901 h 2264558"/>
              <a:gd name="connsiteX1" fmla="*/ 1467 w 8769783"/>
              <a:gd name="connsiteY1" fmla="*/ 0 h 2264558"/>
              <a:gd name="connsiteX2" fmla="*/ 8769783 w 8769783"/>
              <a:gd name="connsiteY2" fmla="*/ 46 h 2264558"/>
              <a:gd name="connsiteX3" fmla="*/ 8351840 w 8769783"/>
              <a:gd name="connsiteY3" fmla="*/ 2264558 h 2264558"/>
              <a:gd name="connsiteX4" fmla="*/ 1050 w 8769783"/>
              <a:gd name="connsiteY4" fmla="*/ 2256901 h 2264558"/>
              <a:gd name="connsiteX0" fmla="*/ 1050 w 8769783"/>
              <a:gd name="connsiteY0" fmla="*/ 2278286 h 2285943"/>
              <a:gd name="connsiteX1" fmla="*/ 1467 w 8769783"/>
              <a:gd name="connsiteY1" fmla="*/ 21385 h 2285943"/>
              <a:gd name="connsiteX2" fmla="*/ 8769783 w 8769783"/>
              <a:gd name="connsiteY2" fmla="*/ 0 h 2285943"/>
              <a:gd name="connsiteX3" fmla="*/ 8351840 w 8769783"/>
              <a:gd name="connsiteY3" fmla="*/ 2285943 h 2285943"/>
              <a:gd name="connsiteX4" fmla="*/ 1050 w 8769783"/>
              <a:gd name="connsiteY4" fmla="*/ 2278286 h 2285943"/>
              <a:gd name="connsiteX0" fmla="*/ 853 w 8769586"/>
              <a:gd name="connsiteY0" fmla="*/ 2278286 h 2285943"/>
              <a:gd name="connsiteX1" fmla="*/ 3596 w 8769586"/>
              <a:gd name="connsiteY1" fmla="*/ 4716 h 2285943"/>
              <a:gd name="connsiteX2" fmla="*/ 8769586 w 8769586"/>
              <a:gd name="connsiteY2" fmla="*/ 0 h 2285943"/>
              <a:gd name="connsiteX3" fmla="*/ 8351643 w 8769586"/>
              <a:gd name="connsiteY3" fmla="*/ 2285943 h 2285943"/>
              <a:gd name="connsiteX4" fmla="*/ 853 w 8769586"/>
              <a:gd name="connsiteY4" fmla="*/ 2278286 h 2285943"/>
              <a:gd name="connsiteX0" fmla="*/ 719 w 8769452"/>
              <a:gd name="connsiteY0" fmla="*/ 2278333 h 2285990"/>
              <a:gd name="connsiteX1" fmla="*/ 5788 w 8769452"/>
              <a:gd name="connsiteY1" fmla="*/ 0 h 2285990"/>
              <a:gd name="connsiteX2" fmla="*/ 8769452 w 8769452"/>
              <a:gd name="connsiteY2" fmla="*/ 47 h 2285990"/>
              <a:gd name="connsiteX3" fmla="*/ 8351509 w 8769452"/>
              <a:gd name="connsiteY3" fmla="*/ 2285990 h 2285990"/>
              <a:gd name="connsiteX4" fmla="*/ 719 w 8769452"/>
              <a:gd name="connsiteY4" fmla="*/ 2278333 h 2285990"/>
              <a:gd name="connsiteX0" fmla="*/ 853 w 8767258"/>
              <a:gd name="connsiteY0" fmla="*/ 2285476 h 2285990"/>
              <a:gd name="connsiteX1" fmla="*/ 3594 w 8767258"/>
              <a:gd name="connsiteY1" fmla="*/ 0 h 2285990"/>
              <a:gd name="connsiteX2" fmla="*/ 8767258 w 8767258"/>
              <a:gd name="connsiteY2" fmla="*/ 47 h 2285990"/>
              <a:gd name="connsiteX3" fmla="*/ 8349315 w 8767258"/>
              <a:gd name="connsiteY3" fmla="*/ 2285990 h 2285990"/>
              <a:gd name="connsiteX4" fmla="*/ 853 w 8767258"/>
              <a:gd name="connsiteY4" fmla="*/ 2285476 h 2285990"/>
              <a:gd name="connsiteX0" fmla="*/ 6566 w 8772971"/>
              <a:gd name="connsiteY0" fmla="*/ 2285429 h 2285943"/>
              <a:gd name="connsiteX1" fmla="*/ 0 w 8772971"/>
              <a:gd name="connsiteY1" fmla="*/ 2334 h 2285943"/>
              <a:gd name="connsiteX2" fmla="*/ 8772971 w 8772971"/>
              <a:gd name="connsiteY2" fmla="*/ 0 h 2285943"/>
              <a:gd name="connsiteX3" fmla="*/ 8355028 w 8772971"/>
              <a:gd name="connsiteY3" fmla="*/ 2285943 h 2285943"/>
              <a:gd name="connsiteX4" fmla="*/ 6566 w 8772971"/>
              <a:gd name="connsiteY4" fmla="*/ 2285429 h 2285943"/>
              <a:gd name="connsiteX0" fmla="*/ 8893 w 8775298"/>
              <a:gd name="connsiteY0" fmla="*/ 2285429 h 2285943"/>
              <a:gd name="connsiteX1" fmla="*/ 0 w 8775298"/>
              <a:gd name="connsiteY1" fmla="*/ 11859 h 2285943"/>
              <a:gd name="connsiteX2" fmla="*/ 8775298 w 8775298"/>
              <a:gd name="connsiteY2" fmla="*/ 0 h 2285943"/>
              <a:gd name="connsiteX3" fmla="*/ 8357355 w 8775298"/>
              <a:gd name="connsiteY3" fmla="*/ 2285943 h 2285943"/>
              <a:gd name="connsiteX4" fmla="*/ 8893 w 8775298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4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4716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5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6567 w 8772972"/>
              <a:gd name="connsiteY0" fmla="*/ 2285429 h 2285943"/>
              <a:gd name="connsiteX1" fmla="*/ 0 w 8772972"/>
              <a:gd name="connsiteY1" fmla="*/ 2335 h 2285943"/>
              <a:gd name="connsiteX2" fmla="*/ 8772972 w 8772972"/>
              <a:gd name="connsiteY2" fmla="*/ 0 h 2285943"/>
              <a:gd name="connsiteX3" fmla="*/ 8355029 w 8772972"/>
              <a:gd name="connsiteY3" fmla="*/ 2285943 h 2285943"/>
              <a:gd name="connsiteX4" fmla="*/ 6567 w 8772972"/>
              <a:gd name="connsiteY4" fmla="*/ 2285429 h 2285943"/>
              <a:gd name="connsiteX0" fmla="*/ 6567 w 8841701"/>
              <a:gd name="connsiteY0" fmla="*/ 2283094 h 2283608"/>
              <a:gd name="connsiteX1" fmla="*/ 0 w 8841701"/>
              <a:gd name="connsiteY1" fmla="*/ 0 h 2283608"/>
              <a:gd name="connsiteX2" fmla="*/ 8841701 w 8841701"/>
              <a:gd name="connsiteY2" fmla="*/ 6458 h 2283608"/>
              <a:gd name="connsiteX3" fmla="*/ 8355029 w 8841701"/>
              <a:gd name="connsiteY3" fmla="*/ 2283608 h 2283608"/>
              <a:gd name="connsiteX4" fmla="*/ 6567 w 8841701"/>
              <a:gd name="connsiteY4" fmla="*/ 2283094 h 2283608"/>
              <a:gd name="connsiteX0" fmla="*/ 427 w 8857387"/>
              <a:gd name="connsiteY0" fmla="*/ 2276744 h 2283608"/>
              <a:gd name="connsiteX1" fmla="*/ 15686 w 8857387"/>
              <a:gd name="connsiteY1" fmla="*/ 0 h 2283608"/>
              <a:gd name="connsiteX2" fmla="*/ 8857387 w 8857387"/>
              <a:gd name="connsiteY2" fmla="*/ 6458 h 2283608"/>
              <a:gd name="connsiteX3" fmla="*/ 8370715 w 8857387"/>
              <a:gd name="connsiteY3" fmla="*/ 2283608 h 2283608"/>
              <a:gd name="connsiteX4" fmla="*/ 427 w 8857387"/>
              <a:gd name="connsiteY4" fmla="*/ 2276744 h 2283608"/>
              <a:gd name="connsiteX0" fmla="*/ 3450 w 8860410"/>
              <a:gd name="connsiteY0" fmla="*/ 2273569 h 2280433"/>
              <a:gd name="connsiteX1" fmla="*/ 0 w 8860410"/>
              <a:gd name="connsiteY1" fmla="*/ 0 h 2280433"/>
              <a:gd name="connsiteX2" fmla="*/ 8860410 w 8860410"/>
              <a:gd name="connsiteY2" fmla="*/ 3283 h 2280433"/>
              <a:gd name="connsiteX3" fmla="*/ 8373738 w 8860410"/>
              <a:gd name="connsiteY3" fmla="*/ 2280433 h 2280433"/>
              <a:gd name="connsiteX4" fmla="*/ 3450 w 8860410"/>
              <a:gd name="connsiteY4" fmla="*/ 2273569 h 228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0410" h="2280433">
                <a:moveTo>
                  <a:pt x="3450" y="2273569"/>
                </a:moveTo>
                <a:cubicBezTo>
                  <a:pt x="-345" y="1477321"/>
                  <a:pt x="3795" y="796248"/>
                  <a:pt x="0" y="0"/>
                </a:cubicBezTo>
                <a:lnTo>
                  <a:pt x="8860410" y="3283"/>
                </a:lnTo>
                <a:lnTo>
                  <a:pt x="8373738" y="2280433"/>
                </a:lnTo>
                <a:lnTo>
                  <a:pt x="3450" y="2273569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tx2">
                  <a:alpha val="85000"/>
                </a:schemeClr>
              </a:gs>
            </a:gsLst>
            <a:lin ang="0" scaled="1"/>
            <a:tileRect/>
          </a:gradFill>
        </p:spPr>
        <p:txBody>
          <a:bodyPr lIns="540000" tIns="792000" rIns="396000" bIns="828000" anchor="ctr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via </a:t>
            </a:r>
            <a:r>
              <a:rPr lang="de-DE" dirty="0" err="1"/>
              <a:t>click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1045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07EFE5B-408A-4648-BDD4-0DF802EBA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96600" cy="6858000"/>
          </a:xfrm>
          <a:prstGeom prst="rect">
            <a:avLst/>
          </a:prstGeom>
        </p:spPr>
      </p:pic>
      <p:sp>
        <p:nvSpPr>
          <p:cNvPr id="6" name="Frihandsfigur 7">
            <a:extLst>
              <a:ext uri="{FF2B5EF4-FFF2-40B4-BE49-F238E27FC236}">
                <a16:creationId xmlns:a16="http://schemas.microsoft.com/office/drawing/2014/main" id="{CB2265CB-9144-9943-874C-518E4715112E}"/>
              </a:ext>
            </a:extLst>
          </p:cNvPr>
          <p:cNvSpPr/>
          <p:nvPr/>
        </p:nvSpPr>
        <p:spPr>
          <a:xfrm>
            <a:off x="9439275" y="0"/>
            <a:ext cx="2752725" cy="6867525"/>
          </a:xfrm>
          <a:custGeom>
            <a:avLst/>
            <a:gdLst>
              <a:gd name="connsiteX0" fmla="*/ 1457325 w 2752725"/>
              <a:gd name="connsiteY0" fmla="*/ 0 h 6867525"/>
              <a:gd name="connsiteX1" fmla="*/ 0 w 2752725"/>
              <a:gd name="connsiteY1" fmla="*/ 6867525 h 6867525"/>
              <a:gd name="connsiteX2" fmla="*/ 2752725 w 2752725"/>
              <a:gd name="connsiteY2" fmla="*/ 6867525 h 6867525"/>
              <a:gd name="connsiteX3" fmla="*/ 2752725 w 2752725"/>
              <a:gd name="connsiteY3" fmla="*/ 9525 h 6867525"/>
              <a:gd name="connsiteX4" fmla="*/ 1457325 w 275272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867525">
                <a:moveTo>
                  <a:pt x="1457325" y="0"/>
                </a:moveTo>
                <a:lnTo>
                  <a:pt x="0" y="6867525"/>
                </a:lnTo>
                <a:lnTo>
                  <a:pt x="2752725" y="6867525"/>
                </a:lnTo>
                <a:lnTo>
                  <a:pt x="2752725" y="9525"/>
                </a:lnTo>
                <a:lnTo>
                  <a:pt x="14573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 8">
            <a:extLst>
              <a:ext uri="{FF2B5EF4-FFF2-40B4-BE49-F238E27FC236}">
                <a16:creationId xmlns:a16="http://schemas.microsoft.com/office/drawing/2014/main" id="{DC89E423-E0C7-9A4F-90AE-7A1F70483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5504" y="6234426"/>
            <a:ext cx="1784853" cy="434772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70AD5520-5117-2741-8321-AE5FB3503B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9050" y="4388765"/>
            <a:ext cx="9022135" cy="2280433"/>
          </a:xfrm>
          <a:custGeom>
            <a:avLst/>
            <a:gdLst>
              <a:gd name="connsiteX0" fmla="*/ 0 w 9336360"/>
              <a:gd name="connsiteY0" fmla="*/ 2376386 h 2376386"/>
              <a:gd name="connsiteX1" fmla="*/ 594097 w 9336360"/>
              <a:gd name="connsiteY1" fmla="*/ 0 h 2376386"/>
              <a:gd name="connsiteX2" fmla="*/ 9336360 w 9336360"/>
              <a:gd name="connsiteY2" fmla="*/ 0 h 2376386"/>
              <a:gd name="connsiteX3" fmla="*/ 8742264 w 9336360"/>
              <a:gd name="connsiteY3" fmla="*/ 2376386 h 2376386"/>
              <a:gd name="connsiteX4" fmla="*/ 0 w 9336360"/>
              <a:gd name="connsiteY4" fmla="*/ 2376386 h 2376386"/>
              <a:gd name="connsiteX0" fmla="*/ 11384 w 9347744"/>
              <a:gd name="connsiteY0" fmla="*/ 2388743 h 2388743"/>
              <a:gd name="connsiteX1" fmla="*/ 0 w 9347744"/>
              <a:gd name="connsiteY1" fmla="*/ 0 h 2388743"/>
              <a:gd name="connsiteX2" fmla="*/ 9347744 w 9347744"/>
              <a:gd name="connsiteY2" fmla="*/ 12357 h 2388743"/>
              <a:gd name="connsiteX3" fmla="*/ 8753648 w 9347744"/>
              <a:gd name="connsiteY3" fmla="*/ 2388743 h 2388743"/>
              <a:gd name="connsiteX4" fmla="*/ 11384 w 9347744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753648 w 9063538"/>
              <a:gd name="connsiteY3" fmla="*/ 2388743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111097 w 9063538"/>
              <a:gd name="connsiteY3" fmla="*/ 2376386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605368 w 9063538"/>
              <a:gd name="connsiteY3" fmla="*/ 2388743 h 2388743"/>
              <a:gd name="connsiteX4" fmla="*/ 11384 w 9063538"/>
              <a:gd name="connsiteY4" fmla="*/ 2388743 h 2388743"/>
              <a:gd name="connsiteX0" fmla="*/ 11384 w 9034946"/>
              <a:gd name="connsiteY0" fmla="*/ 2388743 h 2388743"/>
              <a:gd name="connsiteX1" fmla="*/ 0 w 9034946"/>
              <a:gd name="connsiteY1" fmla="*/ 0 h 2388743"/>
              <a:gd name="connsiteX2" fmla="*/ 9034946 w 9034946"/>
              <a:gd name="connsiteY2" fmla="*/ 97865 h 2388743"/>
              <a:gd name="connsiteX3" fmla="*/ 8605368 w 9034946"/>
              <a:gd name="connsiteY3" fmla="*/ 2388743 h 2388743"/>
              <a:gd name="connsiteX4" fmla="*/ 11384 w 9034946"/>
              <a:gd name="connsiteY4" fmla="*/ 2388743 h 2388743"/>
              <a:gd name="connsiteX0" fmla="*/ 11384 w 9034946"/>
              <a:gd name="connsiteY0" fmla="*/ 2293646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11384 w 9034946"/>
              <a:gd name="connsiteY4" fmla="*/ 2293646 h 2293646"/>
              <a:gd name="connsiteX0" fmla="*/ 261559 w 9034946"/>
              <a:gd name="connsiteY0" fmla="*/ 2271701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261559 w 9034946"/>
              <a:gd name="connsiteY4" fmla="*/ 2271701 h 2293646"/>
              <a:gd name="connsiteX0" fmla="*/ 11384 w 8784771"/>
              <a:gd name="connsiteY0" fmla="*/ 2268933 h 2290878"/>
              <a:gd name="connsiteX1" fmla="*/ 0 w 8784771"/>
              <a:gd name="connsiteY1" fmla="*/ 11862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41122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539 w 8773926"/>
              <a:gd name="connsiteY0" fmla="*/ 2268933 h 2290878"/>
              <a:gd name="connsiteX1" fmla="*/ 10599 w 8773926"/>
              <a:gd name="connsiteY1" fmla="*/ 11861 h 2290878"/>
              <a:gd name="connsiteX2" fmla="*/ 8773926 w 8773926"/>
              <a:gd name="connsiteY2" fmla="*/ 0 h 2290878"/>
              <a:gd name="connsiteX3" fmla="*/ 8344348 w 8773926"/>
              <a:gd name="connsiteY3" fmla="*/ 2290878 h 2290878"/>
              <a:gd name="connsiteX4" fmla="*/ 539 w 8773926"/>
              <a:gd name="connsiteY4" fmla="*/ 2268933 h 2290878"/>
              <a:gd name="connsiteX0" fmla="*/ 11384 w 8784771"/>
              <a:gd name="connsiteY0" fmla="*/ 2268933 h 2290878"/>
              <a:gd name="connsiteX1" fmla="*/ 0 w 8784771"/>
              <a:gd name="connsiteY1" fmla="*/ 19176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19176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4236 w 8777623"/>
              <a:gd name="connsiteY0" fmla="*/ 2261618 h 2283563"/>
              <a:gd name="connsiteX1" fmla="*/ 0 w 8777623"/>
              <a:gd name="connsiteY1" fmla="*/ 11861 h 2283563"/>
              <a:gd name="connsiteX2" fmla="*/ 8777623 w 8777623"/>
              <a:gd name="connsiteY2" fmla="*/ 0 h 2283563"/>
              <a:gd name="connsiteX3" fmla="*/ 8348045 w 8777623"/>
              <a:gd name="connsiteY3" fmla="*/ 2283563 h 2283563"/>
              <a:gd name="connsiteX4" fmla="*/ 4236 w 8777623"/>
              <a:gd name="connsiteY4" fmla="*/ 2261618 h 2283563"/>
              <a:gd name="connsiteX0" fmla="*/ 1050 w 8774437"/>
              <a:gd name="connsiteY0" fmla="*/ 2261618 h 2283563"/>
              <a:gd name="connsiteX1" fmla="*/ 1467 w 8774437"/>
              <a:gd name="connsiteY1" fmla="*/ 4717 h 2283563"/>
              <a:gd name="connsiteX2" fmla="*/ 8774437 w 8774437"/>
              <a:gd name="connsiteY2" fmla="*/ 0 h 2283563"/>
              <a:gd name="connsiteX3" fmla="*/ 8344859 w 8774437"/>
              <a:gd name="connsiteY3" fmla="*/ 2283563 h 2283563"/>
              <a:gd name="connsiteX4" fmla="*/ 1050 w 8774437"/>
              <a:gd name="connsiteY4" fmla="*/ 2261618 h 2283563"/>
              <a:gd name="connsiteX0" fmla="*/ 1050 w 8769783"/>
              <a:gd name="connsiteY0" fmla="*/ 2256901 h 2278846"/>
              <a:gd name="connsiteX1" fmla="*/ 1467 w 8769783"/>
              <a:gd name="connsiteY1" fmla="*/ 0 h 2278846"/>
              <a:gd name="connsiteX2" fmla="*/ 8769783 w 8769783"/>
              <a:gd name="connsiteY2" fmla="*/ 46 h 2278846"/>
              <a:gd name="connsiteX3" fmla="*/ 8344859 w 8769783"/>
              <a:gd name="connsiteY3" fmla="*/ 2278846 h 2278846"/>
              <a:gd name="connsiteX4" fmla="*/ 1050 w 8769783"/>
              <a:gd name="connsiteY4" fmla="*/ 2256901 h 2278846"/>
              <a:gd name="connsiteX0" fmla="*/ 1050 w 8769783"/>
              <a:gd name="connsiteY0" fmla="*/ 2256901 h 2266939"/>
              <a:gd name="connsiteX1" fmla="*/ 1467 w 8769783"/>
              <a:gd name="connsiteY1" fmla="*/ 0 h 2266939"/>
              <a:gd name="connsiteX2" fmla="*/ 8769783 w 8769783"/>
              <a:gd name="connsiteY2" fmla="*/ 46 h 2266939"/>
              <a:gd name="connsiteX3" fmla="*/ 8347186 w 8769783"/>
              <a:gd name="connsiteY3" fmla="*/ 2266939 h 2266939"/>
              <a:gd name="connsiteX4" fmla="*/ 1050 w 8769783"/>
              <a:gd name="connsiteY4" fmla="*/ 2256901 h 2266939"/>
              <a:gd name="connsiteX0" fmla="*/ 1050 w 8769783"/>
              <a:gd name="connsiteY0" fmla="*/ 2256901 h 2264558"/>
              <a:gd name="connsiteX1" fmla="*/ 1467 w 8769783"/>
              <a:gd name="connsiteY1" fmla="*/ 0 h 2264558"/>
              <a:gd name="connsiteX2" fmla="*/ 8769783 w 8769783"/>
              <a:gd name="connsiteY2" fmla="*/ 46 h 2264558"/>
              <a:gd name="connsiteX3" fmla="*/ 8351840 w 8769783"/>
              <a:gd name="connsiteY3" fmla="*/ 2264558 h 2264558"/>
              <a:gd name="connsiteX4" fmla="*/ 1050 w 8769783"/>
              <a:gd name="connsiteY4" fmla="*/ 2256901 h 2264558"/>
              <a:gd name="connsiteX0" fmla="*/ 1050 w 8769783"/>
              <a:gd name="connsiteY0" fmla="*/ 2278286 h 2285943"/>
              <a:gd name="connsiteX1" fmla="*/ 1467 w 8769783"/>
              <a:gd name="connsiteY1" fmla="*/ 21385 h 2285943"/>
              <a:gd name="connsiteX2" fmla="*/ 8769783 w 8769783"/>
              <a:gd name="connsiteY2" fmla="*/ 0 h 2285943"/>
              <a:gd name="connsiteX3" fmla="*/ 8351840 w 8769783"/>
              <a:gd name="connsiteY3" fmla="*/ 2285943 h 2285943"/>
              <a:gd name="connsiteX4" fmla="*/ 1050 w 8769783"/>
              <a:gd name="connsiteY4" fmla="*/ 2278286 h 2285943"/>
              <a:gd name="connsiteX0" fmla="*/ 853 w 8769586"/>
              <a:gd name="connsiteY0" fmla="*/ 2278286 h 2285943"/>
              <a:gd name="connsiteX1" fmla="*/ 3596 w 8769586"/>
              <a:gd name="connsiteY1" fmla="*/ 4716 h 2285943"/>
              <a:gd name="connsiteX2" fmla="*/ 8769586 w 8769586"/>
              <a:gd name="connsiteY2" fmla="*/ 0 h 2285943"/>
              <a:gd name="connsiteX3" fmla="*/ 8351643 w 8769586"/>
              <a:gd name="connsiteY3" fmla="*/ 2285943 h 2285943"/>
              <a:gd name="connsiteX4" fmla="*/ 853 w 8769586"/>
              <a:gd name="connsiteY4" fmla="*/ 2278286 h 2285943"/>
              <a:gd name="connsiteX0" fmla="*/ 719 w 8769452"/>
              <a:gd name="connsiteY0" fmla="*/ 2278333 h 2285990"/>
              <a:gd name="connsiteX1" fmla="*/ 5788 w 8769452"/>
              <a:gd name="connsiteY1" fmla="*/ 0 h 2285990"/>
              <a:gd name="connsiteX2" fmla="*/ 8769452 w 8769452"/>
              <a:gd name="connsiteY2" fmla="*/ 47 h 2285990"/>
              <a:gd name="connsiteX3" fmla="*/ 8351509 w 8769452"/>
              <a:gd name="connsiteY3" fmla="*/ 2285990 h 2285990"/>
              <a:gd name="connsiteX4" fmla="*/ 719 w 8769452"/>
              <a:gd name="connsiteY4" fmla="*/ 2278333 h 2285990"/>
              <a:gd name="connsiteX0" fmla="*/ 853 w 8767258"/>
              <a:gd name="connsiteY0" fmla="*/ 2285476 h 2285990"/>
              <a:gd name="connsiteX1" fmla="*/ 3594 w 8767258"/>
              <a:gd name="connsiteY1" fmla="*/ 0 h 2285990"/>
              <a:gd name="connsiteX2" fmla="*/ 8767258 w 8767258"/>
              <a:gd name="connsiteY2" fmla="*/ 47 h 2285990"/>
              <a:gd name="connsiteX3" fmla="*/ 8349315 w 8767258"/>
              <a:gd name="connsiteY3" fmla="*/ 2285990 h 2285990"/>
              <a:gd name="connsiteX4" fmla="*/ 853 w 8767258"/>
              <a:gd name="connsiteY4" fmla="*/ 2285476 h 2285990"/>
              <a:gd name="connsiteX0" fmla="*/ 6566 w 8772971"/>
              <a:gd name="connsiteY0" fmla="*/ 2285429 h 2285943"/>
              <a:gd name="connsiteX1" fmla="*/ 0 w 8772971"/>
              <a:gd name="connsiteY1" fmla="*/ 2334 h 2285943"/>
              <a:gd name="connsiteX2" fmla="*/ 8772971 w 8772971"/>
              <a:gd name="connsiteY2" fmla="*/ 0 h 2285943"/>
              <a:gd name="connsiteX3" fmla="*/ 8355028 w 8772971"/>
              <a:gd name="connsiteY3" fmla="*/ 2285943 h 2285943"/>
              <a:gd name="connsiteX4" fmla="*/ 6566 w 8772971"/>
              <a:gd name="connsiteY4" fmla="*/ 2285429 h 2285943"/>
              <a:gd name="connsiteX0" fmla="*/ 8893 w 8775298"/>
              <a:gd name="connsiteY0" fmla="*/ 2285429 h 2285943"/>
              <a:gd name="connsiteX1" fmla="*/ 0 w 8775298"/>
              <a:gd name="connsiteY1" fmla="*/ 11859 h 2285943"/>
              <a:gd name="connsiteX2" fmla="*/ 8775298 w 8775298"/>
              <a:gd name="connsiteY2" fmla="*/ 0 h 2285943"/>
              <a:gd name="connsiteX3" fmla="*/ 8357355 w 8775298"/>
              <a:gd name="connsiteY3" fmla="*/ 2285943 h 2285943"/>
              <a:gd name="connsiteX4" fmla="*/ 8893 w 8775298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4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4716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5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6567 w 8772972"/>
              <a:gd name="connsiteY0" fmla="*/ 2285429 h 2285943"/>
              <a:gd name="connsiteX1" fmla="*/ 0 w 8772972"/>
              <a:gd name="connsiteY1" fmla="*/ 2335 h 2285943"/>
              <a:gd name="connsiteX2" fmla="*/ 8772972 w 8772972"/>
              <a:gd name="connsiteY2" fmla="*/ 0 h 2285943"/>
              <a:gd name="connsiteX3" fmla="*/ 8355029 w 8772972"/>
              <a:gd name="connsiteY3" fmla="*/ 2285943 h 2285943"/>
              <a:gd name="connsiteX4" fmla="*/ 6567 w 8772972"/>
              <a:gd name="connsiteY4" fmla="*/ 2285429 h 2285943"/>
              <a:gd name="connsiteX0" fmla="*/ 6567 w 8841701"/>
              <a:gd name="connsiteY0" fmla="*/ 2283094 h 2283608"/>
              <a:gd name="connsiteX1" fmla="*/ 0 w 8841701"/>
              <a:gd name="connsiteY1" fmla="*/ 0 h 2283608"/>
              <a:gd name="connsiteX2" fmla="*/ 8841701 w 8841701"/>
              <a:gd name="connsiteY2" fmla="*/ 6458 h 2283608"/>
              <a:gd name="connsiteX3" fmla="*/ 8355029 w 8841701"/>
              <a:gd name="connsiteY3" fmla="*/ 2283608 h 2283608"/>
              <a:gd name="connsiteX4" fmla="*/ 6567 w 8841701"/>
              <a:gd name="connsiteY4" fmla="*/ 2283094 h 2283608"/>
              <a:gd name="connsiteX0" fmla="*/ 427 w 8857387"/>
              <a:gd name="connsiteY0" fmla="*/ 2276744 h 2283608"/>
              <a:gd name="connsiteX1" fmla="*/ 15686 w 8857387"/>
              <a:gd name="connsiteY1" fmla="*/ 0 h 2283608"/>
              <a:gd name="connsiteX2" fmla="*/ 8857387 w 8857387"/>
              <a:gd name="connsiteY2" fmla="*/ 6458 h 2283608"/>
              <a:gd name="connsiteX3" fmla="*/ 8370715 w 8857387"/>
              <a:gd name="connsiteY3" fmla="*/ 2283608 h 2283608"/>
              <a:gd name="connsiteX4" fmla="*/ 427 w 8857387"/>
              <a:gd name="connsiteY4" fmla="*/ 2276744 h 2283608"/>
              <a:gd name="connsiteX0" fmla="*/ 3450 w 8860410"/>
              <a:gd name="connsiteY0" fmla="*/ 2273569 h 2280433"/>
              <a:gd name="connsiteX1" fmla="*/ 0 w 8860410"/>
              <a:gd name="connsiteY1" fmla="*/ 0 h 2280433"/>
              <a:gd name="connsiteX2" fmla="*/ 8860410 w 8860410"/>
              <a:gd name="connsiteY2" fmla="*/ 3283 h 2280433"/>
              <a:gd name="connsiteX3" fmla="*/ 8373738 w 8860410"/>
              <a:gd name="connsiteY3" fmla="*/ 2280433 h 2280433"/>
              <a:gd name="connsiteX4" fmla="*/ 3450 w 8860410"/>
              <a:gd name="connsiteY4" fmla="*/ 2273569 h 228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0410" h="2280433">
                <a:moveTo>
                  <a:pt x="3450" y="2273569"/>
                </a:moveTo>
                <a:cubicBezTo>
                  <a:pt x="-345" y="1477321"/>
                  <a:pt x="3795" y="796248"/>
                  <a:pt x="0" y="0"/>
                </a:cubicBezTo>
                <a:lnTo>
                  <a:pt x="8860410" y="3283"/>
                </a:lnTo>
                <a:lnTo>
                  <a:pt x="8373738" y="2280433"/>
                </a:lnTo>
                <a:lnTo>
                  <a:pt x="3450" y="2273569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tx2">
                  <a:alpha val="85000"/>
                </a:schemeClr>
              </a:gs>
            </a:gsLst>
            <a:lin ang="0" scaled="1"/>
            <a:tileRect/>
          </a:gradFill>
        </p:spPr>
        <p:txBody>
          <a:bodyPr lIns="540000" tIns="792000" rIns="396000" bIns="828000" anchor="ctr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via </a:t>
            </a:r>
            <a:r>
              <a:rPr lang="de-DE" dirty="0" err="1"/>
              <a:t>click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56879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5C76355-F486-BB4F-9071-05C275511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9800" cy="6858000"/>
          </a:xfrm>
          <a:prstGeom prst="rect">
            <a:avLst/>
          </a:prstGeom>
        </p:spPr>
      </p:pic>
      <p:sp>
        <p:nvSpPr>
          <p:cNvPr id="6" name="Frihandsfigur 7">
            <a:extLst>
              <a:ext uri="{FF2B5EF4-FFF2-40B4-BE49-F238E27FC236}">
                <a16:creationId xmlns:a16="http://schemas.microsoft.com/office/drawing/2014/main" id="{CB2265CB-9144-9943-874C-518E4715112E}"/>
              </a:ext>
            </a:extLst>
          </p:cNvPr>
          <p:cNvSpPr/>
          <p:nvPr/>
        </p:nvSpPr>
        <p:spPr>
          <a:xfrm>
            <a:off x="9439275" y="0"/>
            <a:ext cx="2752725" cy="6867525"/>
          </a:xfrm>
          <a:custGeom>
            <a:avLst/>
            <a:gdLst>
              <a:gd name="connsiteX0" fmla="*/ 1457325 w 2752725"/>
              <a:gd name="connsiteY0" fmla="*/ 0 h 6867525"/>
              <a:gd name="connsiteX1" fmla="*/ 0 w 2752725"/>
              <a:gd name="connsiteY1" fmla="*/ 6867525 h 6867525"/>
              <a:gd name="connsiteX2" fmla="*/ 2752725 w 2752725"/>
              <a:gd name="connsiteY2" fmla="*/ 6867525 h 6867525"/>
              <a:gd name="connsiteX3" fmla="*/ 2752725 w 2752725"/>
              <a:gd name="connsiteY3" fmla="*/ 9525 h 6867525"/>
              <a:gd name="connsiteX4" fmla="*/ 1457325 w 275272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725" h="6867525">
                <a:moveTo>
                  <a:pt x="1457325" y="0"/>
                </a:moveTo>
                <a:lnTo>
                  <a:pt x="0" y="6867525"/>
                </a:lnTo>
                <a:lnTo>
                  <a:pt x="2752725" y="6867525"/>
                </a:lnTo>
                <a:lnTo>
                  <a:pt x="2752725" y="9525"/>
                </a:lnTo>
                <a:lnTo>
                  <a:pt x="14573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 8">
            <a:extLst>
              <a:ext uri="{FF2B5EF4-FFF2-40B4-BE49-F238E27FC236}">
                <a16:creationId xmlns:a16="http://schemas.microsoft.com/office/drawing/2014/main" id="{DC89E423-E0C7-9A4F-90AE-7A1F70483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5504" y="6234426"/>
            <a:ext cx="1784853" cy="434772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3EF3795A-0AFC-2C45-B129-ED5A9A90A6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9050" y="4388765"/>
            <a:ext cx="9022135" cy="2280433"/>
          </a:xfrm>
          <a:custGeom>
            <a:avLst/>
            <a:gdLst>
              <a:gd name="connsiteX0" fmla="*/ 0 w 9336360"/>
              <a:gd name="connsiteY0" fmla="*/ 2376386 h 2376386"/>
              <a:gd name="connsiteX1" fmla="*/ 594097 w 9336360"/>
              <a:gd name="connsiteY1" fmla="*/ 0 h 2376386"/>
              <a:gd name="connsiteX2" fmla="*/ 9336360 w 9336360"/>
              <a:gd name="connsiteY2" fmla="*/ 0 h 2376386"/>
              <a:gd name="connsiteX3" fmla="*/ 8742264 w 9336360"/>
              <a:gd name="connsiteY3" fmla="*/ 2376386 h 2376386"/>
              <a:gd name="connsiteX4" fmla="*/ 0 w 9336360"/>
              <a:gd name="connsiteY4" fmla="*/ 2376386 h 2376386"/>
              <a:gd name="connsiteX0" fmla="*/ 11384 w 9347744"/>
              <a:gd name="connsiteY0" fmla="*/ 2388743 h 2388743"/>
              <a:gd name="connsiteX1" fmla="*/ 0 w 9347744"/>
              <a:gd name="connsiteY1" fmla="*/ 0 h 2388743"/>
              <a:gd name="connsiteX2" fmla="*/ 9347744 w 9347744"/>
              <a:gd name="connsiteY2" fmla="*/ 12357 h 2388743"/>
              <a:gd name="connsiteX3" fmla="*/ 8753648 w 9347744"/>
              <a:gd name="connsiteY3" fmla="*/ 2388743 h 2388743"/>
              <a:gd name="connsiteX4" fmla="*/ 11384 w 9347744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753648 w 9063538"/>
              <a:gd name="connsiteY3" fmla="*/ 2388743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111097 w 9063538"/>
              <a:gd name="connsiteY3" fmla="*/ 2376386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605368 w 9063538"/>
              <a:gd name="connsiteY3" fmla="*/ 2388743 h 2388743"/>
              <a:gd name="connsiteX4" fmla="*/ 11384 w 9063538"/>
              <a:gd name="connsiteY4" fmla="*/ 2388743 h 2388743"/>
              <a:gd name="connsiteX0" fmla="*/ 11384 w 9034946"/>
              <a:gd name="connsiteY0" fmla="*/ 2388743 h 2388743"/>
              <a:gd name="connsiteX1" fmla="*/ 0 w 9034946"/>
              <a:gd name="connsiteY1" fmla="*/ 0 h 2388743"/>
              <a:gd name="connsiteX2" fmla="*/ 9034946 w 9034946"/>
              <a:gd name="connsiteY2" fmla="*/ 97865 h 2388743"/>
              <a:gd name="connsiteX3" fmla="*/ 8605368 w 9034946"/>
              <a:gd name="connsiteY3" fmla="*/ 2388743 h 2388743"/>
              <a:gd name="connsiteX4" fmla="*/ 11384 w 9034946"/>
              <a:gd name="connsiteY4" fmla="*/ 2388743 h 2388743"/>
              <a:gd name="connsiteX0" fmla="*/ 11384 w 9034946"/>
              <a:gd name="connsiteY0" fmla="*/ 2293646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11384 w 9034946"/>
              <a:gd name="connsiteY4" fmla="*/ 2293646 h 2293646"/>
              <a:gd name="connsiteX0" fmla="*/ 261559 w 9034946"/>
              <a:gd name="connsiteY0" fmla="*/ 2271701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261559 w 9034946"/>
              <a:gd name="connsiteY4" fmla="*/ 2271701 h 2293646"/>
              <a:gd name="connsiteX0" fmla="*/ 11384 w 8784771"/>
              <a:gd name="connsiteY0" fmla="*/ 2268933 h 2290878"/>
              <a:gd name="connsiteX1" fmla="*/ 0 w 8784771"/>
              <a:gd name="connsiteY1" fmla="*/ 11862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41122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539 w 8773926"/>
              <a:gd name="connsiteY0" fmla="*/ 2268933 h 2290878"/>
              <a:gd name="connsiteX1" fmla="*/ 10599 w 8773926"/>
              <a:gd name="connsiteY1" fmla="*/ 11861 h 2290878"/>
              <a:gd name="connsiteX2" fmla="*/ 8773926 w 8773926"/>
              <a:gd name="connsiteY2" fmla="*/ 0 h 2290878"/>
              <a:gd name="connsiteX3" fmla="*/ 8344348 w 8773926"/>
              <a:gd name="connsiteY3" fmla="*/ 2290878 h 2290878"/>
              <a:gd name="connsiteX4" fmla="*/ 539 w 8773926"/>
              <a:gd name="connsiteY4" fmla="*/ 2268933 h 2290878"/>
              <a:gd name="connsiteX0" fmla="*/ 11384 w 8784771"/>
              <a:gd name="connsiteY0" fmla="*/ 2268933 h 2290878"/>
              <a:gd name="connsiteX1" fmla="*/ 0 w 8784771"/>
              <a:gd name="connsiteY1" fmla="*/ 19176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19176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4236 w 8777623"/>
              <a:gd name="connsiteY0" fmla="*/ 2261618 h 2283563"/>
              <a:gd name="connsiteX1" fmla="*/ 0 w 8777623"/>
              <a:gd name="connsiteY1" fmla="*/ 11861 h 2283563"/>
              <a:gd name="connsiteX2" fmla="*/ 8777623 w 8777623"/>
              <a:gd name="connsiteY2" fmla="*/ 0 h 2283563"/>
              <a:gd name="connsiteX3" fmla="*/ 8348045 w 8777623"/>
              <a:gd name="connsiteY3" fmla="*/ 2283563 h 2283563"/>
              <a:gd name="connsiteX4" fmla="*/ 4236 w 8777623"/>
              <a:gd name="connsiteY4" fmla="*/ 2261618 h 2283563"/>
              <a:gd name="connsiteX0" fmla="*/ 1050 w 8774437"/>
              <a:gd name="connsiteY0" fmla="*/ 2261618 h 2283563"/>
              <a:gd name="connsiteX1" fmla="*/ 1467 w 8774437"/>
              <a:gd name="connsiteY1" fmla="*/ 4717 h 2283563"/>
              <a:gd name="connsiteX2" fmla="*/ 8774437 w 8774437"/>
              <a:gd name="connsiteY2" fmla="*/ 0 h 2283563"/>
              <a:gd name="connsiteX3" fmla="*/ 8344859 w 8774437"/>
              <a:gd name="connsiteY3" fmla="*/ 2283563 h 2283563"/>
              <a:gd name="connsiteX4" fmla="*/ 1050 w 8774437"/>
              <a:gd name="connsiteY4" fmla="*/ 2261618 h 2283563"/>
              <a:gd name="connsiteX0" fmla="*/ 1050 w 8769783"/>
              <a:gd name="connsiteY0" fmla="*/ 2256901 h 2278846"/>
              <a:gd name="connsiteX1" fmla="*/ 1467 w 8769783"/>
              <a:gd name="connsiteY1" fmla="*/ 0 h 2278846"/>
              <a:gd name="connsiteX2" fmla="*/ 8769783 w 8769783"/>
              <a:gd name="connsiteY2" fmla="*/ 46 h 2278846"/>
              <a:gd name="connsiteX3" fmla="*/ 8344859 w 8769783"/>
              <a:gd name="connsiteY3" fmla="*/ 2278846 h 2278846"/>
              <a:gd name="connsiteX4" fmla="*/ 1050 w 8769783"/>
              <a:gd name="connsiteY4" fmla="*/ 2256901 h 2278846"/>
              <a:gd name="connsiteX0" fmla="*/ 1050 w 8769783"/>
              <a:gd name="connsiteY0" fmla="*/ 2256901 h 2266939"/>
              <a:gd name="connsiteX1" fmla="*/ 1467 w 8769783"/>
              <a:gd name="connsiteY1" fmla="*/ 0 h 2266939"/>
              <a:gd name="connsiteX2" fmla="*/ 8769783 w 8769783"/>
              <a:gd name="connsiteY2" fmla="*/ 46 h 2266939"/>
              <a:gd name="connsiteX3" fmla="*/ 8347186 w 8769783"/>
              <a:gd name="connsiteY3" fmla="*/ 2266939 h 2266939"/>
              <a:gd name="connsiteX4" fmla="*/ 1050 w 8769783"/>
              <a:gd name="connsiteY4" fmla="*/ 2256901 h 2266939"/>
              <a:gd name="connsiteX0" fmla="*/ 1050 w 8769783"/>
              <a:gd name="connsiteY0" fmla="*/ 2256901 h 2264558"/>
              <a:gd name="connsiteX1" fmla="*/ 1467 w 8769783"/>
              <a:gd name="connsiteY1" fmla="*/ 0 h 2264558"/>
              <a:gd name="connsiteX2" fmla="*/ 8769783 w 8769783"/>
              <a:gd name="connsiteY2" fmla="*/ 46 h 2264558"/>
              <a:gd name="connsiteX3" fmla="*/ 8351840 w 8769783"/>
              <a:gd name="connsiteY3" fmla="*/ 2264558 h 2264558"/>
              <a:gd name="connsiteX4" fmla="*/ 1050 w 8769783"/>
              <a:gd name="connsiteY4" fmla="*/ 2256901 h 2264558"/>
              <a:gd name="connsiteX0" fmla="*/ 1050 w 8769783"/>
              <a:gd name="connsiteY0" fmla="*/ 2278286 h 2285943"/>
              <a:gd name="connsiteX1" fmla="*/ 1467 w 8769783"/>
              <a:gd name="connsiteY1" fmla="*/ 21385 h 2285943"/>
              <a:gd name="connsiteX2" fmla="*/ 8769783 w 8769783"/>
              <a:gd name="connsiteY2" fmla="*/ 0 h 2285943"/>
              <a:gd name="connsiteX3" fmla="*/ 8351840 w 8769783"/>
              <a:gd name="connsiteY3" fmla="*/ 2285943 h 2285943"/>
              <a:gd name="connsiteX4" fmla="*/ 1050 w 8769783"/>
              <a:gd name="connsiteY4" fmla="*/ 2278286 h 2285943"/>
              <a:gd name="connsiteX0" fmla="*/ 853 w 8769586"/>
              <a:gd name="connsiteY0" fmla="*/ 2278286 h 2285943"/>
              <a:gd name="connsiteX1" fmla="*/ 3596 w 8769586"/>
              <a:gd name="connsiteY1" fmla="*/ 4716 h 2285943"/>
              <a:gd name="connsiteX2" fmla="*/ 8769586 w 8769586"/>
              <a:gd name="connsiteY2" fmla="*/ 0 h 2285943"/>
              <a:gd name="connsiteX3" fmla="*/ 8351643 w 8769586"/>
              <a:gd name="connsiteY3" fmla="*/ 2285943 h 2285943"/>
              <a:gd name="connsiteX4" fmla="*/ 853 w 8769586"/>
              <a:gd name="connsiteY4" fmla="*/ 2278286 h 2285943"/>
              <a:gd name="connsiteX0" fmla="*/ 719 w 8769452"/>
              <a:gd name="connsiteY0" fmla="*/ 2278333 h 2285990"/>
              <a:gd name="connsiteX1" fmla="*/ 5788 w 8769452"/>
              <a:gd name="connsiteY1" fmla="*/ 0 h 2285990"/>
              <a:gd name="connsiteX2" fmla="*/ 8769452 w 8769452"/>
              <a:gd name="connsiteY2" fmla="*/ 47 h 2285990"/>
              <a:gd name="connsiteX3" fmla="*/ 8351509 w 8769452"/>
              <a:gd name="connsiteY3" fmla="*/ 2285990 h 2285990"/>
              <a:gd name="connsiteX4" fmla="*/ 719 w 8769452"/>
              <a:gd name="connsiteY4" fmla="*/ 2278333 h 2285990"/>
              <a:gd name="connsiteX0" fmla="*/ 853 w 8767258"/>
              <a:gd name="connsiteY0" fmla="*/ 2285476 h 2285990"/>
              <a:gd name="connsiteX1" fmla="*/ 3594 w 8767258"/>
              <a:gd name="connsiteY1" fmla="*/ 0 h 2285990"/>
              <a:gd name="connsiteX2" fmla="*/ 8767258 w 8767258"/>
              <a:gd name="connsiteY2" fmla="*/ 47 h 2285990"/>
              <a:gd name="connsiteX3" fmla="*/ 8349315 w 8767258"/>
              <a:gd name="connsiteY3" fmla="*/ 2285990 h 2285990"/>
              <a:gd name="connsiteX4" fmla="*/ 853 w 8767258"/>
              <a:gd name="connsiteY4" fmla="*/ 2285476 h 2285990"/>
              <a:gd name="connsiteX0" fmla="*/ 6566 w 8772971"/>
              <a:gd name="connsiteY0" fmla="*/ 2285429 h 2285943"/>
              <a:gd name="connsiteX1" fmla="*/ 0 w 8772971"/>
              <a:gd name="connsiteY1" fmla="*/ 2334 h 2285943"/>
              <a:gd name="connsiteX2" fmla="*/ 8772971 w 8772971"/>
              <a:gd name="connsiteY2" fmla="*/ 0 h 2285943"/>
              <a:gd name="connsiteX3" fmla="*/ 8355028 w 8772971"/>
              <a:gd name="connsiteY3" fmla="*/ 2285943 h 2285943"/>
              <a:gd name="connsiteX4" fmla="*/ 6566 w 8772971"/>
              <a:gd name="connsiteY4" fmla="*/ 2285429 h 2285943"/>
              <a:gd name="connsiteX0" fmla="*/ 8893 w 8775298"/>
              <a:gd name="connsiteY0" fmla="*/ 2285429 h 2285943"/>
              <a:gd name="connsiteX1" fmla="*/ 0 w 8775298"/>
              <a:gd name="connsiteY1" fmla="*/ 11859 h 2285943"/>
              <a:gd name="connsiteX2" fmla="*/ 8775298 w 8775298"/>
              <a:gd name="connsiteY2" fmla="*/ 0 h 2285943"/>
              <a:gd name="connsiteX3" fmla="*/ 8357355 w 8775298"/>
              <a:gd name="connsiteY3" fmla="*/ 2285943 h 2285943"/>
              <a:gd name="connsiteX4" fmla="*/ 8893 w 8775298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4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4716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5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6567 w 8772972"/>
              <a:gd name="connsiteY0" fmla="*/ 2285429 h 2285943"/>
              <a:gd name="connsiteX1" fmla="*/ 0 w 8772972"/>
              <a:gd name="connsiteY1" fmla="*/ 2335 h 2285943"/>
              <a:gd name="connsiteX2" fmla="*/ 8772972 w 8772972"/>
              <a:gd name="connsiteY2" fmla="*/ 0 h 2285943"/>
              <a:gd name="connsiteX3" fmla="*/ 8355029 w 8772972"/>
              <a:gd name="connsiteY3" fmla="*/ 2285943 h 2285943"/>
              <a:gd name="connsiteX4" fmla="*/ 6567 w 8772972"/>
              <a:gd name="connsiteY4" fmla="*/ 2285429 h 2285943"/>
              <a:gd name="connsiteX0" fmla="*/ 6567 w 8841701"/>
              <a:gd name="connsiteY0" fmla="*/ 2283094 h 2283608"/>
              <a:gd name="connsiteX1" fmla="*/ 0 w 8841701"/>
              <a:gd name="connsiteY1" fmla="*/ 0 h 2283608"/>
              <a:gd name="connsiteX2" fmla="*/ 8841701 w 8841701"/>
              <a:gd name="connsiteY2" fmla="*/ 6458 h 2283608"/>
              <a:gd name="connsiteX3" fmla="*/ 8355029 w 8841701"/>
              <a:gd name="connsiteY3" fmla="*/ 2283608 h 2283608"/>
              <a:gd name="connsiteX4" fmla="*/ 6567 w 8841701"/>
              <a:gd name="connsiteY4" fmla="*/ 2283094 h 2283608"/>
              <a:gd name="connsiteX0" fmla="*/ 427 w 8857387"/>
              <a:gd name="connsiteY0" fmla="*/ 2276744 h 2283608"/>
              <a:gd name="connsiteX1" fmla="*/ 15686 w 8857387"/>
              <a:gd name="connsiteY1" fmla="*/ 0 h 2283608"/>
              <a:gd name="connsiteX2" fmla="*/ 8857387 w 8857387"/>
              <a:gd name="connsiteY2" fmla="*/ 6458 h 2283608"/>
              <a:gd name="connsiteX3" fmla="*/ 8370715 w 8857387"/>
              <a:gd name="connsiteY3" fmla="*/ 2283608 h 2283608"/>
              <a:gd name="connsiteX4" fmla="*/ 427 w 8857387"/>
              <a:gd name="connsiteY4" fmla="*/ 2276744 h 2283608"/>
              <a:gd name="connsiteX0" fmla="*/ 3450 w 8860410"/>
              <a:gd name="connsiteY0" fmla="*/ 2273569 h 2280433"/>
              <a:gd name="connsiteX1" fmla="*/ 0 w 8860410"/>
              <a:gd name="connsiteY1" fmla="*/ 0 h 2280433"/>
              <a:gd name="connsiteX2" fmla="*/ 8860410 w 8860410"/>
              <a:gd name="connsiteY2" fmla="*/ 3283 h 2280433"/>
              <a:gd name="connsiteX3" fmla="*/ 8373738 w 8860410"/>
              <a:gd name="connsiteY3" fmla="*/ 2280433 h 2280433"/>
              <a:gd name="connsiteX4" fmla="*/ 3450 w 8860410"/>
              <a:gd name="connsiteY4" fmla="*/ 2273569 h 228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0410" h="2280433">
                <a:moveTo>
                  <a:pt x="3450" y="2273569"/>
                </a:moveTo>
                <a:cubicBezTo>
                  <a:pt x="-345" y="1477321"/>
                  <a:pt x="3795" y="796248"/>
                  <a:pt x="0" y="0"/>
                </a:cubicBezTo>
                <a:lnTo>
                  <a:pt x="8860410" y="3283"/>
                </a:lnTo>
                <a:lnTo>
                  <a:pt x="8373738" y="2280433"/>
                </a:lnTo>
                <a:lnTo>
                  <a:pt x="3450" y="2273569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tx2">
                  <a:alpha val="85000"/>
                </a:schemeClr>
              </a:gs>
            </a:gsLst>
            <a:lin ang="0" scaled="1"/>
            <a:tileRect/>
          </a:gradFill>
        </p:spPr>
        <p:txBody>
          <a:bodyPr lIns="540000" tIns="792000" rIns="396000" bIns="828000" anchor="ctr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via </a:t>
            </a:r>
            <a:r>
              <a:rPr lang="de-DE" dirty="0" err="1"/>
              <a:t>click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29922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only for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7CC51CC-ED01-A349-983C-17C26397500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-1458686" y="0"/>
            <a:ext cx="12337143" cy="6863237"/>
          </a:xfrm>
          <a:prstGeom prst="parallelogram">
            <a:avLst>
              <a:gd name="adj" fmla="val 21096"/>
            </a:avLst>
          </a:prstGeom>
          <a:noFill/>
          <a:effectLst/>
        </p:spPr>
        <p:txBody>
          <a:bodyPr anchor="t">
            <a:normAutofit/>
          </a:bodyPr>
          <a:lstStyle>
            <a:lvl1pPr marL="0" indent="0" algn="l">
              <a:buNone/>
              <a:defRPr sz="1400" b="0" i="0" baseline="0">
                <a:solidFill>
                  <a:schemeClr val="bg2"/>
                </a:solidFill>
                <a:latin typeface="+mn-lt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6" name="Frihandsfigur 8">
            <a:extLst>
              <a:ext uri="{FF2B5EF4-FFF2-40B4-BE49-F238E27FC236}">
                <a16:creationId xmlns:a16="http://schemas.microsoft.com/office/drawing/2014/main" id="{1F4F273C-5A08-CE47-963A-FACDEA548069}"/>
              </a:ext>
            </a:extLst>
          </p:cNvPr>
          <p:cNvSpPr/>
          <p:nvPr userDrawn="1"/>
        </p:nvSpPr>
        <p:spPr>
          <a:xfrm>
            <a:off x="9439276" y="-15875"/>
            <a:ext cx="2769131" cy="6893448"/>
          </a:xfrm>
          <a:custGeom>
            <a:avLst/>
            <a:gdLst>
              <a:gd name="connsiteX0" fmla="*/ 1457325 w 2752725"/>
              <a:gd name="connsiteY0" fmla="*/ 0 h 6867525"/>
              <a:gd name="connsiteX1" fmla="*/ 0 w 2752725"/>
              <a:gd name="connsiteY1" fmla="*/ 6867525 h 6867525"/>
              <a:gd name="connsiteX2" fmla="*/ 2752725 w 2752725"/>
              <a:gd name="connsiteY2" fmla="*/ 6867525 h 6867525"/>
              <a:gd name="connsiteX3" fmla="*/ 2752725 w 2752725"/>
              <a:gd name="connsiteY3" fmla="*/ 9525 h 6867525"/>
              <a:gd name="connsiteX4" fmla="*/ 1457325 w 2752725"/>
              <a:gd name="connsiteY4" fmla="*/ 0 h 6867525"/>
              <a:gd name="connsiteX0" fmla="*/ 1457325 w 2752725"/>
              <a:gd name="connsiteY0" fmla="*/ 0 h 6867525"/>
              <a:gd name="connsiteX1" fmla="*/ 0 w 2752725"/>
              <a:gd name="connsiteY1" fmla="*/ 6867525 h 6867525"/>
              <a:gd name="connsiteX2" fmla="*/ 2752725 w 2752725"/>
              <a:gd name="connsiteY2" fmla="*/ 6867525 h 6867525"/>
              <a:gd name="connsiteX3" fmla="*/ 2746375 w 2752725"/>
              <a:gd name="connsiteY3" fmla="*/ 0 h 6867525"/>
              <a:gd name="connsiteX4" fmla="*/ 1457325 w 2752725"/>
              <a:gd name="connsiteY4" fmla="*/ 0 h 6867525"/>
              <a:gd name="connsiteX0" fmla="*/ 1457325 w 2752725"/>
              <a:gd name="connsiteY0" fmla="*/ 0 h 6867525"/>
              <a:gd name="connsiteX1" fmla="*/ 0 w 2752725"/>
              <a:gd name="connsiteY1" fmla="*/ 6867525 h 6867525"/>
              <a:gd name="connsiteX2" fmla="*/ 2752725 w 2752725"/>
              <a:gd name="connsiteY2" fmla="*/ 6867525 h 6867525"/>
              <a:gd name="connsiteX3" fmla="*/ 2749550 w 2752725"/>
              <a:gd name="connsiteY3" fmla="*/ 3175 h 6867525"/>
              <a:gd name="connsiteX4" fmla="*/ 1457325 w 2752725"/>
              <a:gd name="connsiteY4" fmla="*/ 0 h 6867525"/>
              <a:gd name="connsiteX0" fmla="*/ 1457325 w 2768756"/>
              <a:gd name="connsiteY0" fmla="*/ 15875 h 6883400"/>
              <a:gd name="connsiteX1" fmla="*/ 0 w 2768756"/>
              <a:gd name="connsiteY1" fmla="*/ 6883400 h 6883400"/>
              <a:gd name="connsiteX2" fmla="*/ 2752725 w 2768756"/>
              <a:gd name="connsiteY2" fmla="*/ 6883400 h 6883400"/>
              <a:gd name="connsiteX3" fmla="*/ 2768600 w 2768756"/>
              <a:gd name="connsiteY3" fmla="*/ 0 h 6883400"/>
              <a:gd name="connsiteX4" fmla="*/ 1457325 w 2768756"/>
              <a:gd name="connsiteY4" fmla="*/ 15875 h 6883400"/>
              <a:gd name="connsiteX0" fmla="*/ 1457325 w 2769131"/>
              <a:gd name="connsiteY0" fmla="*/ 15875 h 6893448"/>
              <a:gd name="connsiteX1" fmla="*/ 0 w 2769131"/>
              <a:gd name="connsiteY1" fmla="*/ 6883400 h 6893448"/>
              <a:gd name="connsiteX2" fmla="*/ 2767797 w 2769131"/>
              <a:gd name="connsiteY2" fmla="*/ 6893448 h 6893448"/>
              <a:gd name="connsiteX3" fmla="*/ 2768600 w 2769131"/>
              <a:gd name="connsiteY3" fmla="*/ 0 h 6893448"/>
              <a:gd name="connsiteX4" fmla="*/ 1457325 w 2769131"/>
              <a:gd name="connsiteY4" fmla="*/ 15875 h 689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131" h="6893448">
                <a:moveTo>
                  <a:pt x="1457325" y="15875"/>
                </a:moveTo>
                <a:lnTo>
                  <a:pt x="0" y="6883400"/>
                </a:lnTo>
                <a:lnTo>
                  <a:pt x="2767797" y="6893448"/>
                </a:lnTo>
                <a:cubicBezTo>
                  <a:pt x="2765680" y="4604273"/>
                  <a:pt x="2770717" y="2289175"/>
                  <a:pt x="2768600" y="0"/>
                </a:cubicBezTo>
                <a:lnTo>
                  <a:pt x="1457325" y="158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F29E7B-F3D9-3341-B2C4-40C8864F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288" y="6224670"/>
            <a:ext cx="1834344" cy="4446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008B6FBD-0284-DA45-9F97-DF73AAE233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9050" y="4388765"/>
            <a:ext cx="9022135" cy="2280433"/>
          </a:xfrm>
          <a:custGeom>
            <a:avLst/>
            <a:gdLst>
              <a:gd name="connsiteX0" fmla="*/ 0 w 9336360"/>
              <a:gd name="connsiteY0" fmla="*/ 2376386 h 2376386"/>
              <a:gd name="connsiteX1" fmla="*/ 594097 w 9336360"/>
              <a:gd name="connsiteY1" fmla="*/ 0 h 2376386"/>
              <a:gd name="connsiteX2" fmla="*/ 9336360 w 9336360"/>
              <a:gd name="connsiteY2" fmla="*/ 0 h 2376386"/>
              <a:gd name="connsiteX3" fmla="*/ 8742264 w 9336360"/>
              <a:gd name="connsiteY3" fmla="*/ 2376386 h 2376386"/>
              <a:gd name="connsiteX4" fmla="*/ 0 w 9336360"/>
              <a:gd name="connsiteY4" fmla="*/ 2376386 h 2376386"/>
              <a:gd name="connsiteX0" fmla="*/ 11384 w 9347744"/>
              <a:gd name="connsiteY0" fmla="*/ 2388743 h 2388743"/>
              <a:gd name="connsiteX1" fmla="*/ 0 w 9347744"/>
              <a:gd name="connsiteY1" fmla="*/ 0 h 2388743"/>
              <a:gd name="connsiteX2" fmla="*/ 9347744 w 9347744"/>
              <a:gd name="connsiteY2" fmla="*/ 12357 h 2388743"/>
              <a:gd name="connsiteX3" fmla="*/ 8753648 w 9347744"/>
              <a:gd name="connsiteY3" fmla="*/ 2388743 h 2388743"/>
              <a:gd name="connsiteX4" fmla="*/ 11384 w 9347744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753648 w 9063538"/>
              <a:gd name="connsiteY3" fmla="*/ 2388743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111097 w 9063538"/>
              <a:gd name="connsiteY3" fmla="*/ 2376386 h 2388743"/>
              <a:gd name="connsiteX4" fmla="*/ 11384 w 9063538"/>
              <a:gd name="connsiteY4" fmla="*/ 2388743 h 2388743"/>
              <a:gd name="connsiteX0" fmla="*/ 11384 w 9063538"/>
              <a:gd name="connsiteY0" fmla="*/ 2388743 h 2388743"/>
              <a:gd name="connsiteX1" fmla="*/ 0 w 9063538"/>
              <a:gd name="connsiteY1" fmla="*/ 0 h 2388743"/>
              <a:gd name="connsiteX2" fmla="*/ 9063538 w 9063538"/>
              <a:gd name="connsiteY2" fmla="*/ 24713 h 2388743"/>
              <a:gd name="connsiteX3" fmla="*/ 8605368 w 9063538"/>
              <a:gd name="connsiteY3" fmla="*/ 2388743 h 2388743"/>
              <a:gd name="connsiteX4" fmla="*/ 11384 w 9063538"/>
              <a:gd name="connsiteY4" fmla="*/ 2388743 h 2388743"/>
              <a:gd name="connsiteX0" fmla="*/ 11384 w 9034946"/>
              <a:gd name="connsiteY0" fmla="*/ 2388743 h 2388743"/>
              <a:gd name="connsiteX1" fmla="*/ 0 w 9034946"/>
              <a:gd name="connsiteY1" fmla="*/ 0 h 2388743"/>
              <a:gd name="connsiteX2" fmla="*/ 9034946 w 9034946"/>
              <a:gd name="connsiteY2" fmla="*/ 97865 h 2388743"/>
              <a:gd name="connsiteX3" fmla="*/ 8605368 w 9034946"/>
              <a:gd name="connsiteY3" fmla="*/ 2388743 h 2388743"/>
              <a:gd name="connsiteX4" fmla="*/ 11384 w 9034946"/>
              <a:gd name="connsiteY4" fmla="*/ 2388743 h 2388743"/>
              <a:gd name="connsiteX0" fmla="*/ 11384 w 9034946"/>
              <a:gd name="connsiteY0" fmla="*/ 2293646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11384 w 9034946"/>
              <a:gd name="connsiteY4" fmla="*/ 2293646 h 2293646"/>
              <a:gd name="connsiteX0" fmla="*/ 261559 w 9034946"/>
              <a:gd name="connsiteY0" fmla="*/ 2271701 h 2293646"/>
              <a:gd name="connsiteX1" fmla="*/ 0 w 9034946"/>
              <a:gd name="connsiteY1" fmla="*/ 0 h 2293646"/>
              <a:gd name="connsiteX2" fmla="*/ 9034946 w 9034946"/>
              <a:gd name="connsiteY2" fmla="*/ 2768 h 2293646"/>
              <a:gd name="connsiteX3" fmla="*/ 8605368 w 9034946"/>
              <a:gd name="connsiteY3" fmla="*/ 2293646 h 2293646"/>
              <a:gd name="connsiteX4" fmla="*/ 261559 w 9034946"/>
              <a:gd name="connsiteY4" fmla="*/ 2271701 h 2293646"/>
              <a:gd name="connsiteX0" fmla="*/ 11384 w 8784771"/>
              <a:gd name="connsiteY0" fmla="*/ 2268933 h 2290878"/>
              <a:gd name="connsiteX1" fmla="*/ 0 w 8784771"/>
              <a:gd name="connsiteY1" fmla="*/ 11862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41122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539 w 8773926"/>
              <a:gd name="connsiteY0" fmla="*/ 2268933 h 2290878"/>
              <a:gd name="connsiteX1" fmla="*/ 10599 w 8773926"/>
              <a:gd name="connsiteY1" fmla="*/ 11861 h 2290878"/>
              <a:gd name="connsiteX2" fmla="*/ 8773926 w 8773926"/>
              <a:gd name="connsiteY2" fmla="*/ 0 h 2290878"/>
              <a:gd name="connsiteX3" fmla="*/ 8344348 w 8773926"/>
              <a:gd name="connsiteY3" fmla="*/ 2290878 h 2290878"/>
              <a:gd name="connsiteX4" fmla="*/ 539 w 8773926"/>
              <a:gd name="connsiteY4" fmla="*/ 2268933 h 2290878"/>
              <a:gd name="connsiteX0" fmla="*/ 11384 w 8784771"/>
              <a:gd name="connsiteY0" fmla="*/ 2268933 h 2290878"/>
              <a:gd name="connsiteX1" fmla="*/ 0 w 8784771"/>
              <a:gd name="connsiteY1" fmla="*/ 19176 h 2290878"/>
              <a:gd name="connsiteX2" fmla="*/ 8784771 w 8784771"/>
              <a:gd name="connsiteY2" fmla="*/ 0 h 2290878"/>
              <a:gd name="connsiteX3" fmla="*/ 8355193 w 8784771"/>
              <a:gd name="connsiteY3" fmla="*/ 2290878 h 2290878"/>
              <a:gd name="connsiteX4" fmla="*/ 11384 w 8784771"/>
              <a:gd name="connsiteY4" fmla="*/ 2268933 h 2290878"/>
              <a:gd name="connsiteX0" fmla="*/ 4236 w 8777623"/>
              <a:gd name="connsiteY0" fmla="*/ 2268933 h 2290878"/>
              <a:gd name="connsiteX1" fmla="*/ 0 w 8777623"/>
              <a:gd name="connsiteY1" fmla="*/ 19176 h 2290878"/>
              <a:gd name="connsiteX2" fmla="*/ 8777623 w 8777623"/>
              <a:gd name="connsiteY2" fmla="*/ 0 h 2290878"/>
              <a:gd name="connsiteX3" fmla="*/ 8348045 w 8777623"/>
              <a:gd name="connsiteY3" fmla="*/ 2290878 h 2290878"/>
              <a:gd name="connsiteX4" fmla="*/ 4236 w 8777623"/>
              <a:gd name="connsiteY4" fmla="*/ 2268933 h 2290878"/>
              <a:gd name="connsiteX0" fmla="*/ 4236 w 8777623"/>
              <a:gd name="connsiteY0" fmla="*/ 2261618 h 2283563"/>
              <a:gd name="connsiteX1" fmla="*/ 0 w 8777623"/>
              <a:gd name="connsiteY1" fmla="*/ 11861 h 2283563"/>
              <a:gd name="connsiteX2" fmla="*/ 8777623 w 8777623"/>
              <a:gd name="connsiteY2" fmla="*/ 0 h 2283563"/>
              <a:gd name="connsiteX3" fmla="*/ 8348045 w 8777623"/>
              <a:gd name="connsiteY3" fmla="*/ 2283563 h 2283563"/>
              <a:gd name="connsiteX4" fmla="*/ 4236 w 8777623"/>
              <a:gd name="connsiteY4" fmla="*/ 2261618 h 2283563"/>
              <a:gd name="connsiteX0" fmla="*/ 1050 w 8774437"/>
              <a:gd name="connsiteY0" fmla="*/ 2261618 h 2283563"/>
              <a:gd name="connsiteX1" fmla="*/ 1467 w 8774437"/>
              <a:gd name="connsiteY1" fmla="*/ 4717 h 2283563"/>
              <a:gd name="connsiteX2" fmla="*/ 8774437 w 8774437"/>
              <a:gd name="connsiteY2" fmla="*/ 0 h 2283563"/>
              <a:gd name="connsiteX3" fmla="*/ 8344859 w 8774437"/>
              <a:gd name="connsiteY3" fmla="*/ 2283563 h 2283563"/>
              <a:gd name="connsiteX4" fmla="*/ 1050 w 8774437"/>
              <a:gd name="connsiteY4" fmla="*/ 2261618 h 2283563"/>
              <a:gd name="connsiteX0" fmla="*/ 1050 w 8769783"/>
              <a:gd name="connsiteY0" fmla="*/ 2256901 h 2278846"/>
              <a:gd name="connsiteX1" fmla="*/ 1467 w 8769783"/>
              <a:gd name="connsiteY1" fmla="*/ 0 h 2278846"/>
              <a:gd name="connsiteX2" fmla="*/ 8769783 w 8769783"/>
              <a:gd name="connsiteY2" fmla="*/ 46 h 2278846"/>
              <a:gd name="connsiteX3" fmla="*/ 8344859 w 8769783"/>
              <a:gd name="connsiteY3" fmla="*/ 2278846 h 2278846"/>
              <a:gd name="connsiteX4" fmla="*/ 1050 w 8769783"/>
              <a:gd name="connsiteY4" fmla="*/ 2256901 h 2278846"/>
              <a:gd name="connsiteX0" fmla="*/ 1050 w 8769783"/>
              <a:gd name="connsiteY0" fmla="*/ 2256901 h 2266939"/>
              <a:gd name="connsiteX1" fmla="*/ 1467 w 8769783"/>
              <a:gd name="connsiteY1" fmla="*/ 0 h 2266939"/>
              <a:gd name="connsiteX2" fmla="*/ 8769783 w 8769783"/>
              <a:gd name="connsiteY2" fmla="*/ 46 h 2266939"/>
              <a:gd name="connsiteX3" fmla="*/ 8347186 w 8769783"/>
              <a:gd name="connsiteY3" fmla="*/ 2266939 h 2266939"/>
              <a:gd name="connsiteX4" fmla="*/ 1050 w 8769783"/>
              <a:gd name="connsiteY4" fmla="*/ 2256901 h 2266939"/>
              <a:gd name="connsiteX0" fmla="*/ 1050 w 8769783"/>
              <a:gd name="connsiteY0" fmla="*/ 2256901 h 2264558"/>
              <a:gd name="connsiteX1" fmla="*/ 1467 w 8769783"/>
              <a:gd name="connsiteY1" fmla="*/ 0 h 2264558"/>
              <a:gd name="connsiteX2" fmla="*/ 8769783 w 8769783"/>
              <a:gd name="connsiteY2" fmla="*/ 46 h 2264558"/>
              <a:gd name="connsiteX3" fmla="*/ 8351840 w 8769783"/>
              <a:gd name="connsiteY3" fmla="*/ 2264558 h 2264558"/>
              <a:gd name="connsiteX4" fmla="*/ 1050 w 8769783"/>
              <a:gd name="connsiteY4" fmla="*/ 2256901 h 2264558"/>
              <a:gd name="connsiteX0" fmla="*/ 1050 w 8769783"/>
              <a:gd name="connsiteY0" fmla="*/ 2278286 h 2285943"/>
              <a:gd name="connsiteX1" fmla="*/ 1467 w 8769783"/>
              <a:gd name="connsiteY1" fmla="*/ 21385 h 2285943"/>
              <a:gd name="connsiteX2" fmla="*/ 8769783 w 8769783"/>
              <a:gd name="connsiteY2" fmla="*/ 0 h 2285943"/>
              <a:gd name="connsiteX3" fmla="*/ 8351840 w 8769783"/>
              <a:gd name="connsiteY3" fmla="*/ 2285943 h 2285943"/>
              <a:gd name="connsiteX4" fmla="*/ 1050 w 8769783"/>
              <a:gd name="connsiteY4" fmla="*/ 2278286 h 2285943"/>
              <a:gd name="connsiteX0" fmla="*/ 853 w 8769586"/>
              <a:gd name="connsiteY0" fmla="*/ 2278286 h 2285943"/>
              <a:gd name="connsiteX1" fmla="*/ 3596 w 8769586"/>
              <a:gd name="connsiteY1" fmla="*/ 4716 h 2285943"/>
              <a:gd name="connsiteX2" fmla="*/ 8769586 w 8769586"/>
              <a:gd name="connsiteY2" fmla="*/ 0 h 2285943"/>
              <a:gd name="connsiteX3" fmla="*/ 8351643 w 8769586"/>
              <a:gd name="connsiteY3" fmla="*/ 2285943 h 2285943"/>
              <a:gd name="connsiteX4" fmla="*/ 853 w 8769586"/>
              <a:gd name="connsiteY4" fmla="*/ 2278286 h 2285943"/>
              <a:gd name="connsiteX0" fmla="*/ 719 w 8769452"/>
              <a:gd name="connsiteY0" fmla="*/ 2278333 h 2285990"/>
              <a:gd name="connsiteX1" fmla="*/ 5788 w 8769452"/>
              <a:gd name="connsiteY1" fmla="*/ 0 h 2285990"/>
              <a:gd name="connsiteX2" fmla="*/ 8769452 w 8769452"/>
              <a:gd name="connsiteY2" fmla="*/ 47 h 2285990"/>
              <a:gd name="connsiteX3" fmla="*/ 8351509 w 8769452"/>
              <a:gd name="connsiteY3" fmla="*/ 2285990 h 2285990"/>
              <a:gd name="connsiteX4" fmla="*/ 719 w 8769452"/>
              <a:gd name="connsiteY4" fmla="*/ 2278333 h 2285990"/>
              <a:gd name="connsiteX0" fmla="*/ 853 w 8767258"/>
              <a:gd name="connsiteY0" fmla="*/ 2285476 h 2285990"/>
              <a:gd name="connsiteX1" fmla="*/ 3594 w 8767258"/>
              <a:gd name="connsiteY1" fmla="*/ 0 h 2285990"/>
              <a:gd name="connsiteX2" fmla="*/ 8767258 w 8767258"/>
              <a:gd name="connsiteY2" fmla="*/ 47 h 2285990"/>
              <a:gd name="connsiteX3" fmla="*/ 8349315 w 8767258"/>
              <a:gd name="connsiteY3" fmla="*/ 2285990 h 2285990"/>
              <a:gd name="connsiteX4" fmla="*/ 853 w 8767258"/>
              <a:gd name="connsiteY4" fmla="*/ 2285476 h 2285990"/>
              <a:gd name="connsiteX0" fmla="*/ 6566 w 8772971"/>
              <a:gd name="connsiteY0" fmla="*/ 2285429 h 2285943"/>
              <a:gd name="connsiteX1" fmla="*/ 0 w 8772971"/>
              <a:gd name="connsiteY1" fmla="*/ 2334 h 2285943"/>
              <a:gd name="connsiteX2" fmla="*/ 8772971 w 8772971"/>
              <a:gd name="connsiteY2" fmla="*/ 0 h 2285943"/>
              <a:gd name="connsiteX3" fmla="*/ 8355028 w 8772971"/>
              <a:gd name="connsiteY3" fmla="*/ 2285943 h 2285943"/>
              <a:gd name="connsiteX4" fmla="*/ 6566 w 8772971"/>
              <a:gd name="connsiteY4" fmla="*/ 2285429 h 2285943"/>
              <a:gd name="connsiteX0" fmla="*/ 8893 w 8775298"/>
              <a:gd name="connsiteY0" fmla="*/ 2285429 h 2285943"/>
              <a:gd name="connsiteX1" fmla="*/ 0 w 8775298"/>
              <a:gd name="connsiteY1" fmla="*/ 11859 h 2285943"/>
              <a:gd name="connsiteX2" fmla="*/ 8775298 w 8775298"/>
              <a:gd name="connsiteY2" fmla="*/ 0 h 2285943"/>
              <a:gd name="connsiteX3" fmla="*/ 8357355 w 8775298"/>
              <a:gd name="connsiteY3" fmla="*/ 2285943 h 2285943"/>
              <a:gd name="connsiteX4" fmla="*/ 8893 w 8775298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4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4716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4240 w 8770645"/>
              <a:gd name="connsiteY0" fmla="*/ 2285429 h 2285943"/>
              <a:gd name="connsiteX1" fmla="*/ 0 w 8770645"/>
              <a:gd name="connsiteY1" fmla="*/ 2335 h 2285943"/>
              <a:gd name="connsiteX2" fmla="*/ 8770645 w 8770645"/>
              <a:gd name="connsiteY2" fmla="*/ 0 h 2285943"/>
              <a:gd name="connsiteX3" fmla="*/ 8352702 w 8770645"/>
              <a:gd name="connsiteY3" fmla="*/ 2285943 h 2285943"/>
              <a:gd name="connsiteX4" fmla="*/ 4240 w 8770645"/>
              <a:gd name="connsiteY4" fmla="*/ 2285429 h 2285943"/>
              <a:gd name="connsiteX0" fmla="*/ 6567 w 8772972"/>
              <a:gd name="connsiteY0" fmla="*/ 2285429 h 2285943"/>
              <a:gd name="connsiteX1" fmla="*/ 0 w 8772972"/>
              <a:gd name="connsiteY1" fmla="*/ 2335 h 2285943"/>
              <a:gd name="connsiteX2" fmla="*/ 8772972 w 8772972"/>
              <a:gd name="connsiteY2" fmla="*/ 0 h 2285943"/>
              <a:gd name="connsiteX3" fmla="*/ 8355029 w 8772972"/>
              <a:gd name="connsiteY3" fmla="*/ 2285943 h 2285943"/>
              <a:gd name="connsiteX4" fmla="*/ 6567 w 8772972"/>
              <a:gd name="connsiteY4" fmla="*/ 2285429 h 2285943"/>
              <a:gd name="connsiteX0" fmla="*/ 6567 w 8841701"/>
              <a:gd name="connsiteY0" fmla="*/ 2283094 h 2283608"/>
              <a:gd name="connsiteX1" fmla="*/ 0 w 8841701"/>
              <a:gd name="connsiteY1" fmla="*/ 0 h 2283608"/>
              <a:gd name="connsiteX2" fmla="*/ 8841701 w 8841701"/>
              <a:gd name="connsiteY2" fmla="*/ 6458 h 2283608"/>
              <a:gd name="connsiteX3" fmla="*/ 8355029 w 8841701"/>
              <a:gd name="connsiteY3" fmla="*/ 2283608 h 2283608"/>
              <a:gd name="connsiteX4" fmla="*/ 6567 w 8841701"/>
              <a:gd name="connsiteY4" fmla="*/ 2283094 h 2283608"/>
              <a:gd name="connsiteX0" fmla="*/ 427 w 8857387"/>
              <a:gd name="connsiteY0" fmla="*/ 2276744 h 2283608"/>
              <a:gd name="connsiteX1" fmla="*/ 15686 w 8857387"/>
              <a:gd name="connsiteY1" fmla="*/ 0 h 2283608"/>
              <a:gd name="connsiteX2" fmla="*/ 8857387 w 8857387"/>
              <a:gd name="connsiteY2" fmla="*/ 6458 h 2283608"/>
              <a:gd name="connsiteX3" fmla="*/ 8370715 w 8857387"/>
              <a:gd name="connsiteY3" fmla="*/ 2283608 h 2283608"/>
              <a:gd name="connsiteX4" fmla="*/ 427 w 8857387"/>
              <a:gd name="connsiteY4" fmla="*/ 2276744 h 2283608"/>
              <a:gd name="connsiteX0" fmla="*/ 3450 w 8860410"/>
              <a:gd name="connsiteY0" fmla="*/ 2273569 h 2280433"/>
              <a:gd name="connsiteX1" fmla="*/ 0 w 8860410"/>
              <a:gd name="connsiteY1" fmla="*/ 0 h 2280433"/>
              <a:gd name="connsiteX2" fmla="*/ 8860410 w 8860410"/>
              <a:gd name="connsiteY2" fmla="*/ 3283 h 2280433"/>
              <a:gd name="connsiteX3" fmla="*/ 8373738 w 8860410"/>
              <a:gd name="connsiteY3" fmla="*/ 2280433 h 2280433"/>
              <a:gd name="connsiteX4" fmla="*/ 3450 w 8860410"/>
              <a:gd name="connsiteY4" fmla="*/ 2273569 h 228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0410" h="2280433">
                <a:moveTo>
                  <a:pt x="3450" y="2273569"/>
                </a:moveTo>
                <a:cubicBezTo>
                  <a:pt x="-345" y="1477321"/>
                  <a:pt x="3795" y="796248"/>
                  <a:pt x="0" y="0"/>
                </a:cubicBezTo>
                <a:lnTo>
                  <a:pt x="8860410" y="3283"/>
                </a:lnTo>
                <a:lnTo>
                  <a:pt x="8373738" y="2280433"/>
                </a:lnTo>
                <a:lnTo>
                  <a:pt x="3450" y="2273569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tx2">
                  <a:alpha val="85000"/>
                </a:schemeClr>
              </a:gs>
            </a:gsLst>
            <a:lin ang="0" scaled="1"/>
            <a:tileRect/>
          </a:gradFill>
        </p:spPr>
        <p:txBody>
          <a:bodyPr lIns="540000" tIns="792000" rIns="396000" bIns="828000" anchor="ctr" anchorCtr="0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via </a:t>
            </a:r>
            <a:r>
              <a:rPr lang="de-DE" dirty="0" err="1"/>
              <a:t>click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21341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&amp; 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B86D040-50F6-134D-8878-FC7DC3DEB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422" y="404663"/>
            <a:ext cx="10982053" cy="133206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84DBDAC-FF38-954E-AECE-22BC785E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4088-4696-854D-8F72-6CCFFBCE232C}" type="datetime1">
              <a:rPr lang="de-DE" smtClean="0"/>
              <a:t>20.11.2019</a:t>
            </a:fld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65BD704-4023-8840-B342-C030E993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0F58DE3-999A-7649-86BE-C89E3C65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EC62C2E7-B3CA-A64A-9F16-DBE014C593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8422" y="1844676"/>
            <a:ext cx="10982053" cy="4149724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935874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38422" y="404663"/>
            <a:ext cx="10982053" cy="1332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title </a:t>
            </a:r>
            <a:r>
              <a:rPr lang="de-DE" dirty="0" err="1"/>
              <a:t>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38423" y="1844675"/>
            <a:ext cx="10982053" cy="414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 fontAlgn="auto">
              <a:lnSpc>
                <a:spcPct val="100000"/>
              </a:lnSpc>
              <a:spcAft>
                <a:spcPts val="0"/>
              </a:spcAft>
              <a:buSzTx/>
            </a:pP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75008" y="6453188"/>
            <a:ext cx="706314" cy="27841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</a:defRPr>
            </a:lvl1pPr>
          </a:lstStyle>
          <a:p>
            <a:fld id="{5D59D95B-46B1-1D43-8B05-755165689B95}" type="datetime1">
              <a:rPr lang="de-DE" smtClean="0"/>
              <a:t>20.11.2019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21377" y="6453188"/>
            <a:ext cx="7607756" cy="278410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8423" y="6451313"/>
            <a:ext cx="396528" cy="282048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</a:defRPr>
            </a:lvl1pPr>
          </a:lstStyle>
          <a:p>
            <a:fld id="{9A23AEAB-361D-4791-85AD-B8BB1DE0456B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8" name="Bild 8">
            <a:extLst>
              <a:ext uri="{FF2B5EF4-FFF2-40B4-BE49-F238E27FC236}">
                <a16:creationId xmlns:a16="http://schemas.microsoft.com/office/drawing/2014/main" id="{C0716F2D-C676-3248-B415-E9775837BDF1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975504" y="6234426"/>
            <a:ext cx="1784853" cy="4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0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1" r:id="rId3"/>
    <p:sldLayoutId id="2147483710" r:id="rId4"/>
    <p:sldLayoutId id="2147483709" r:id="rId5"/>
    <p:sldLayoutId id="2147483708" r:id="rId6"/>
    <p:sldLayoutId id="2147483706" r:id="rId7"/>
    <p:sldLayoutId id="2147483705" r:id="rId8"/>
    <p:sldLayoutId id="2147483713" r:id="rId9"/>
    <p:sldLayoutId id="2147483664" r:id="rId10"/>
    <p:sldLayoutId id="2147483682" r:id="rId11"/>
    <p:sldLayoutId id="2147483714" r:id="rId12"/>
    <p:sldLayoutId id="2147483694" r:id="rId13"/>
    <p:sldLayoutId id="2147483715" r:id="rId14"/>
    <p:sldLayoutId id="2147483671" r:id="rId15"/>
    <p:sldLayoutId id="2147483665" r:id="rId16"/>
    <p:sldLayoutId id="2147483690" r:id="rId17"/>
    <p:sldLayoutId id="2147483691" r:id="rId18"/>
    <p:sldLayoutId id="2147483692" r:id="rId19"/>
    <p:sldLayoutId id="2147483693" r:id="rId20"/>
    <p:sldLayoutId id="2147483696" r:id="rId21"/>
    <p:sldLayoutId id="2147483672" r:id="rId22"/>
    <p:sldLayoutId id="2147483695" r:id="rId23"/>
    <p:sldLayoutId id="2147483712" r:id="rId24"/>
    <p:sldLayoutId id="2147483697" r:id="rId25"/>
  </p:sldLayoutIdLst>
  <p:transition spd="slow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2250" indent="-222250" algn="l" defTabSz="914400" rtl="0" eaLnBrk="1" latinLnBrk="0" hangingPunct="1">
        <a:spcBef>
          <a:spcPts val="1200"/>
        </a:spcBef>
        <a:buSzPct val="120000"/>
        <a:buFontTx/>
        <a:buBlip>
          <a:blip r:embed="rId28"/>
        </a:buBlip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44500" indent="-173038" algn="l" defTabSz="914400" rtl="0" eaLnBrk="1" latinLnBrk="0" hangingPunct="1">
        <a:spcBef>
          <a:spcPts val="600"/>
        </a:spcBef>
        <a:buClr>
          <a:schemeClr val="accent3"/>
        </a:buClr>
        <a:buSzPct val="120000"/>
        <a:buFont typeface="Wingdings" charset="2"/>
        <a:buChar char="§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12775" indent="-150813" algn="l" defTabSz="914400" rtl="0" eaLnBrk="1" latinLnBrk="0" hangingPunct="1">
        <a:spcBef>
          <a:spcPts val="600"/>
        </a:spcBef>
        <a:buClr>
          <a:schemeClr val="accent3"/>
        </a:buClr>
        <a:buSzPct val="120000"/>
        <a:buFont typeface="Wingdings" charset="2"/>
        <a:buChar char="§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68350" indent="-144463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912813" indent="-131763" algn="l" defTabSz="914400" rtl="0" eaLnBrk="1" latinLnBrk="0" hangingPunct="1">
        <a:spcBef>
          <a:spcPts val="600"/>
        </a:spcBef>
        <a:buFont typeface="Arial" panose="020B0604020202020204" pitchFamily="34" charset="0"/>
        <a:buChar char="»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97" userDrawn="1">
          <p15:clr>
            <a:srgbClr val="F26B43"/>
          </p15:clr>
        </p15:guide>
        <p15:guide id="3" pos="270" userDrawn="1">
          <p15:clr>
            <a:srgbClr val="F26B43"/>
          </p15:clr>
        </p15:guide>
        <p15:guide id="4" orient="horz" pos="3776" userDrawn="1">
          <p15:clr>
            <a:srgbClr val="F26B43"/>
          </p15:clr>
        </p15:guide>
        <p15:guide id="5" orient="horz" pos="1094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marketing@demagcranes.com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B98E41-E556-2B40-AFBB-77EEE2E21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424" y="1507791"/>
            <a:ext cx="9107633" cy="488498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 following slides show examples of how you can use the template. Select “New Slide” for the overview of available slide designs. You can switch the layout with a right click on the slide miniature after start preparing the content, too. Some contain a photo as an example, but please feel free to use the empty templates </a:t>
            </a:r>
            <a:br>
              <a:rPr lang="en-US" dirty="0"/>
            </a:br>
            <a:r>
              <a:rPr lang="en-US" dirty="0"/>
              <a:t>and add your own! </a:t>
            </a:r>
            <a:r>
              <a:rPr lang="en-GB" dirty="0"/>
              <a:t>The hidden slides serve as an easy-to-edit basis for graphics to be processed, </a:t>
            </a:r>
            <a:br>
              <a:rPr lang="en-GB" dirty="0"/>
            </a:br>
            <a:r>
              <a:rPr lang="en-GB" dirty="0"/>
              <a:t>such as diagrams or a timeline.</a:t>
            </a:r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rgbClr val="0057A0"/>
                </a:solidFill>
              </a:rPr>
              <a:t>Top tips!</a:t>
            </a:r>
          </a:p>
          <a:p>
            <a:pPr>
              <a:lnSpc>
                <a:spcPct val="120000"/>
              </a:lnSpc>
            </a:pPr>
            <a:r>
              <a:rPr lang="en-US" dirty="0"/>
              <a:t>Always use this template when representing Demag</a:t>
            </a:r>
          </a:p>
          <a:p>
            <a:pPr>
              <a:lnSpc>
                <a:spcPct val="120000"/>
              </a:lnSpc>
            </a:pPr>
            <a:r>
              <a:rPr lang="en-US" dirty="0"/>
              <a:t>Tell a story – with a beginning (e.g. the challenge), a middle (e.g. the solution) </a:t>
            </a:r>
            <a:br>
              <a:rPr lang="en-US" dirty="0"/>
            </a:br>
            <a:r>
              <a:rPr lang="en-US" dirty="0"/>
              <a:t>and an end (e.g. next steps). Use the chapter dividers!</a:t>
            </a:r>
          </a:p>
          <a:p>
            <a:pPr>
              <a:lnSpc>
                <a:spcPct val="120000"/>
              </a:lnSpc>
            </a:pPr>
            <a:r>
              <a:rPr lang="en-US" dirty="0"/>
              <a:t>Less is more! Keep slides airy and clean: one big picture, or one big message, </a:t>
            </a:r>
            <a:br>
              <a:rPr lang="en-US" dirty="0"/>
            </a:br>
            <a:r>
              <a:rPr lang="en-US" dirty="0"/>
              <a:t>or 2-3 bullets max. Then put what you are going to say in the Notes section below. </a:t>
            </a:r>
          </a:p>
          <a:p>
            <a:pPr>
              <a:lnSpc>
                <a:spcPct val="120000"/>
              </a:lnSpc>
            </a:pPr>
            <a:r>
              <a:rPr lang="de-DE" dirty="0"/>
              <a:t>In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12 </a:t>
            </a:r>
            <a:r>
              <a:rPr lang="de-DE" dirty="0" err="1"/>
              <a:t>degree</a:t>
            </a:r>
            <a:r>
              <a:rPr lang="de-DE" dirty="0"/>
              <a:t> angle: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adaption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form </a:t>
            </a:r>
            <a:r>
              <a:rPr lang="de-DE" b="1" dirty="0" err="1">
                <a:solidFill>
                  <a:srgbClr val="FFC000"/>
                </a:solidFill>
              </a:rPr>
              <a:t>only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b="1" dirty="0" err="1">
                <a:solidFill>
                  <a:srgbClr val="FFC000"/>
                </a:solidFill>
              </a:rPr>
              <a:t>here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If you have questions, please contact:</a:t>
            </a:r>
            <a:br>
              <a:rPr lang="en-US" sz="1600" dirty="0"/>
            </a:br>
            <a:r>
              <a:rPr lang="en-US" sz="1600" dirty="0">
                <a:hlinkClick r:id="rId2"/>
              </a:rPr>
              <a:t>marketing@demagcranes.com</a:t>
            </a: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Good luck!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BC3926-D73C-814B-8F97-62503949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the Demag PPT template!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ABF635-D23D-FD43-95D8-80FFA029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5ABD-1C41-A842-A24C-3CB600A4B51F}" type="datetime1">
              <a:rPr lang="de-DE" smtClean="0"/>
              <a:t>20.11.2019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BCE729-C358-4F4F-8128-01D9375A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39E8C7-6660-3C42-8957-5F48029D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54216F-F96B-2643-8E2F-E79471932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712" b="84650"/>
          <a:stretch/>
        </p:blipFill>
        <p:spPr>
          <a:xfrm>
            <a:off x="8373021" y="2122655"/>
            <a:ext cx="2351584" cy="10527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B1F56-2F5F-2C45-B27C-EB0F49445A82}"/>
              </a:ext>
            </a:extLst>
          </p:cNvPr>
          <p:cNvSpPr/>
          <p:nvPr/>
        </p:nvSpPr>
        <p:spPr>
          <a:xfrm>
            <a:off x="9116683" y="2462972"/>
            <a:ext cx="574205" cy="52443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7E04E05-40C8-CD45-BE08-FEEFD016182A}"/>
              </a:ext>
            </a:extLst>
          </p:cNvPr>
          <p:cNvGrpSpPr/>
          <p:nvPr/>
        </p:nvGrpSpPr>
        <p:grpSpPr>
          <a:xfrm>
            <a:off x="4910339" y="4927477"/>
            <a:ext cx="4432300" cy="1223528"/>
            <a:chOff x="4910339" y="4927477"/>
            <a:chExt cx="4432300" cy="1223528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D1AC146-EBFA-9141-9816-54F7E1671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39" y="4969905"/>
              <a:ext cx="4432300" cy="1181100"/>
            </a:xfrm>
            <a:prstGeom prst="rect">
              <a:avLst/>
            </a:prstGeom>
          </p:spPr>
        </p:pic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09A201E8-EF91-DA4C-9592-2F2A82C14847}"/>
                </a:ext>
              </a:extLst>
            </p:cNvPr>
            <p:cNvCxnSpPr/>
            <p:nvPr/>
          </p:nvCxnSpPr>
          <p:spPr>
            <a:xfrm>
              <a:off x="8706591" y="4927477"/>
              <a:ext cx="0" cy="665765"/>
            </a:xfrm>
            <a:prstGeom prst="line">
              <a:avLst/>
            </a:prstGeom>
            <a:ln w="222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EF50593A-44CE-8444-B37A-62A618E49475}"/>
                </a:ext>
              </a:extLst>
            </p:cNvPr>
            <p:cNvCxnSpPr/>
            <p:nvPr/>
          </p:nvCxnSpPr>
          <p:spPr>
            <a:xfrm flipH="1">
              <a:off x="8106863" y="4927477"/>
              <a:ext cx="599730" cy="238490"/>
            </a:xfrm>
            <a:prstGeom prst="straightConnector1">
              <a:avLst/>
            </a:prstGeom>
            <a:ln w="222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0DBA6871-B974-3C43-810B-A732BFF772D2}"/>
                </a:ext>
              </a:extLst>
            </p:cNvPr>
            <p:cNvCxnSpPr/>
            <p:nvPr/>
          </p:nvCxnSpPr>
          <p:spPr>
            <a:xfrm flipH="1">
              <a:off x="8011191" y="5593242"/>
              <a:ext cx="695400" cy="0"/>
            </a:xfrm>
            <a:prstGeom prst="straightConnector1">
              <a:avLst/>
            </a:prstGeom>
            <a:ln w="222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6">
            <a:extLst>
              <a:ext uri="{FF2B5EF4-FFF2-40B4-BE49-F238E27FC236}">
                <a16:creationId xmlns:a16="http://schemas.microsoft.com/office/drawing/2014/main" id="{5B695C93-955C-D948-8163-5B4A50160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712" b="84650"/>
          <a:stretch/>
        </p:blipFill>
        <p:spPr>
          <a:xfrm>
            <a:off x="9073654" y="3321632"/>
            <a:ext cx="2351584" cy="1052736"/>
          </a:xfrm>
          <a:prstGeom prst="rect">
            <a:avLst/>
          </a:prstGeom>
        </p:spPr>
      </p:pic>
      <p:cxnSp>
        <p:nvCxnSpPr>
          <p:cNvPr id="36" name="Gewinkelte Verbindung 35">
            <a:extLst>
              <a:ext uri="{FF2B5EF4-FFF2-40B4-BE49-F238E27FC236}">
                <a16:creationId xmlns:a16="http://schemas.microsoft.com/office/drawing/2014/main" id="{FB1ED19F-5FAF-8B4B-B7B7-CF550D8BF448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V="1">
            <a:off x="7671146" y="730331"/>
            <a:ext cx="726247" cy="2739035"/>
          </a:xfrm>
          <a:prstGeom prst="bentConnector2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EADBDB33-B104-0942-B3E0-570460533440}"/>
              </a:ext>
            </a:extLst>
          </p:cNvPr>
          <p:cNvSpPr/>
          <p:nvPr/>
        </p:nvSpPr>
        <p:spPr>
          <a:xfrm>
            <a:off x="10163163" y="3538749"/>
            <a:ext cx="516550" cy="47177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ewinkelte Verbindung 40">
            <a:extLst>
              <a:ext uri="{FF2B5EF4-FFF2-40B4-BE49-F238E27FC236}">
                <a16:creationId xmlns:a16="http://schemas.microsoft.com/office/drawing/2014/main" id="{B30CC699-E38F-C844-9781-A48296865ADC}"/>
              </a:ext>
            </a:extLst>
          </p:cNvPr>
          <p:cNvCxnSpPr>
            <a:cxnSpLocks/>
            <a:stCxn id="40" idx="0"/>
            <a:endCxn id="53" idx="2"/>
          </p:cNvCxnSpPr>
          <p:nvPr/>
        </p:nvCxnSpPr>
        <p:spPr>
          <a:xfrm rot="5400000" flipH="1" flipV="1">
            <a:off x="9863693" y="2512912"/>
            <a:ext cx="1583582" cy="468092"/>
          </a:xfrm>
          <a:prstGeom prst="bentConnector3">
            <a:avLst>
              <a:gd name="adj1" fmla="val 18596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nhaltsplatzhalter 5">
            <a:extLst>
              <a:ext uri="{FF2B5EF4-FFF2-40B4-BE49-F238E27FC236}">
                <a16:creationId xmlns:a16="http://schemas.microsoft.com/office/drawing/2014/main" id="{59D57142-5662-7447-88FD-4CA3A1E4B832}"/>
              </a:ext>
            </a:extLst>
          </p:cNvPr>
          <p:cNvSpPr txBox="1">
            <a:spLocks/>
          </p:cNvSpPr>
          <p:nvPr/>
        </p:nvSpPr>
        <p:spPr>
          <a:xfrm>
            <a:off x="9797116" y="1517510"/>
            <a:ext cx="2184828" cy="43765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2250" indent="-222250" algn="l" defTabSz="914400" rtl="0" eaLnBrk="1" latinLnBrk="0" hangingPunct="1">
              <a:spcBef>
                <a:spcPts val="1200"/>
              </a:spcBef>
              <a:buSzPct val="120000"/>
              <a:buFontTx/>
              <a:buBlip>
                <a:blip r:embed="rId5"/>
              </a:buBlip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120000"/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12775" indent="-15081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120000"/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68350" indent="-144463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12813" indent="-13176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ClrTx/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Change “Slide-Layout”</a:t>
            </a:r>
          </a:p>
        </p:txBody>
      </p:sp>
    </p:spTree>
    <p:extLst>
      <p:ext uri="{BB962C8B-B14F-4D97-AF65-F5344CB8AC3E}">
        <p14:creationId xmlns:p14="http://schemas.microsoft.com/office/powerpoint/2010/main" val="414727015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043C29F-78E8-3743-AD5E-59C75A031DD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E82E663-447D-3B4C-B6CF-A728385726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57323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6B022-A94F-744D-9FEE-4298FA83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996603-CEF0-0048-9B84-D21536473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81965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A66A288-41E4-9A48-9E97-4314BB9520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1736724"/>
            <a:ext cx="12192000" cy="42576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A3E505-C5DB-FE43-878A-791EF620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example</a:t>
            </a:r>
            <a:r>
              <a:rPr lang="de-DE" dirty="0"/>
              <a:t> - Timeline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FE032D-C50C-984A-B1AA-2E63F2C8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A3F9-3289-CA43-9772-90C97C09995B}" type="datetime1">
              <a:rPr lang="de-DE" smtClean="0"/>
              <a:t>20.11.2019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598330-1A22-AB4A-84CD-9241FC2C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692DEC-60DE-5B43-A390-25FBD1ED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D6A34528-2297-3F4C-B59B-BF531B3AFE11}"/>
              </a:ext>
            </a:extLst>
          </p:cNvPr>
          <p:cNvSpPr txBox="1"/>
          <p:nvPr/>
        </p:nvSpPr>
        <p:spPr>
          <a:xfrm>
            <a:off x="534988" y="4935723"/>
            <a:ext cx="2046482" cy="7335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b="1" dirty="0">
                <a:solidFill>
                  <a:schemeClr val="tx1"/>
                </a:solidFill>
              </a:rPr>
              <a:t>xx/xx/20xx 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Milestone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</a:rPr>
              <a:t>Lorem ipsum dolor sit </a:t>
            </a:r>
            <a:r>
              <a:rPr lang="en-US" sz="1000" dirty="0" err="1">
                <a:solidFill>
                  <a:schemeClr val="tx1"/>
                </a:solidFill>
              </a:rPr>
              <a:t>amet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err="1">
                <a:solidFill>
                  <a:schemeClr val="tx1"/>
                </a:solidFill>
              </a:rPr>
              <a:t>consetetur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sadipscing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elitr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9" name="TextBox 7">
            <a:extLst>
              <a:ext uri="{FF2B5EF4-FFF2-40B4-BE49-F238E27FC236}">
                <a16:creationId xmlns:a16="http://schemas.microsoft.com/office/drawing/2014/main" id="{EC2D1065-BA73-BA49-8E05-7A740491CBE3}"/>
              </a:ext>
            </a:extLst>
          </p:cNvPr>
          <p:cNvSpPr txBox="1"/>
          <p:nvPr/>
        </p:nvSpPr>
        <p:spPr>
          <a:xfrm>
            <a:off x="3270334" y="4935723"/>
            <a:ext cx="1946980" cy="7335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b="1" dirty="0">
                <a:solidFill>
                  <a:schemeClr val="tx1"/>
                </a:solidFill>
              </a:rPr>
              <a:t>xx/xx/20xx 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Milestone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</a:rPr>
              <a:t>Lorem ipsum dolor sit </a:t>
            </a:r>
            <a:r>
              <a:rPr lang="en-US" sz="1000" dirty="0" err="1">
                <a:solidFill>
                  <a:schemeClr val="tx1"/>
                </a:solidFill>
              </a:rPr>
              <a:t>amet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err="1">
                <a:solidFill>
                  <a:schemeClr val="tx1"/>
                </a:solidFill>
              </a:rPr>
              <a:t>consetetur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sadipscing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elitr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0" name="TextBox 7">
            <a:extLst>
              <a:ext uri="{FF2B5EF4-FFF2-40B4-BE49-F238E27FC236}">
                <a16:creationId xmlns:a16="http://schemas.microsoft.com/office/drawing/2014/main" id="{FC487914-7F4C-674A-80C3-0D00EC7E79DD}"/>
              </a:ext>
            </a:extLst>
          </p:cNvPr>
          <p:cNvSpPr txBox="1"/>
          <p:nvPr/>
        </p:nvSpPr>
        <p:spPr>
          <a:xfrm>
            <a:off x="8698084" y="4935723"/>
            <a:ext cx="1946980" cy="7335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b="1" dirty="0">
                <a:solidFill>
                  <a:schemeClr val="tx1"/>
                </a:solidFill>
              </a:rPr>
              <a:t>xx/xx/20xx 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Milestone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</a:rPr>
              <a:t>Lorem ipsum dolor sit </a:t>
            </a:r>
            <a:r>
              <a:rPr lang="en-US" sz="1000" dirty="0" err="1">
                <a:solidFill>
                  <a:schemeClr val="tx1"/>
                </a:solidFill>
              </a:rPr>
              <a:t>amet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err="1">
                <a:solidFill>
                  <a:schemeClr val="tx1"/>
                </a:solidFill>
              </a:rPr>
              <a:t>consetetur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sadipscing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elitr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21" name="Таблица 3">
            <a:extLst>
              <a:ext uri="{FF2B5EF4-FFF2-40B4-BE49-F238E27FC236}">
                <a16:creationId xmlns:a16="http://schemas.microsoft.com/office/drawing/2014/main" id="{038AB31D-D71E-7148-AE70-B955AC9AC9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223" y="1736725"/>
          <a:ext cx="10890252" cy="308771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07519">
                  <a:extLst>
                    <a:ext uri="{9D8B030D-6E8A-4147-A177-3AD203B41FA5}">
                      <a16:colId xmlns:a16="http://schemas.microsoft.com/office/drawing/2014/main" val="1572919018"/>
                    </a:ext>
                  </a:extLst>
                </a:gridCol>
                <a:gridCol w="907523">
                  <a:extLst>
                    <a:ext uri="{9D8B030D-6E8A-4147-A177-3AD203B41FA5}">
                      <a16:colId xmlns:a16="http://schemas.microsoft.com/office/drawing/2014/main" val="3384014987"/>
                    </a:ext>
                  </a:extLst>
                </a:gridCol>
                <a:gridCol w="907523">
                  <a:extLst>
                    <a:ext uri="{9D8B030D-6E8A-4147-A177-3AD203B41FA5}">
                      <a16:colId xmlns:a16="http://schemas.microsoft.com/office/drawing/2014/main" val="3348121599"/>
                    </a:ext>
                  </a:extLst>
                </a:gridCol>
                <a:gridCol w="907519">
                  <a:extLst>
                    <a:ext uri="{9D8B030D-6E8A-4147-A177-3AD203B41FA5}">
                      <a16:colId xmlns:a16="http://schemas.microsoft.com/office/drawing/2014/main" val="2293720303"/>
                    </a:ext>
                  </a:extLst>
                </a:gridCol>
                <a:gridCol w="907519">
                  <a:extLst>
                    <a:ext uri="{9D8B030D-6E8A-4147-A177-3AD203B41FA5}">
                      <a16:colId xmlns:a16="http://schemas.microsoft.com/office/drawing/2014/main" val="1687223175"/>
                    </a:ext>
                  </a:extLst>
                </a:gridCol>
                <a:gridCol w="907523">
                  <a:extLst>
                    <a:ext uri="{9D8B030D-6E8A-4147-A177-3AD203B41FA5}">
                      <a16:colId xmlns:a16="http://schemas.microsoft.com/office/drawing/2014/main" val="2340294293"/>
                    </a:ext>
                  </a:extLst>
                </a:gridCol>
                <a:gridCol w="907523">
                  <a:extLst>
                    <a:ext uri="{9D8B030D-6E8A-4147-A177-3AD203B41FA5}">
                      <a16:colId xmlns:a16="http://schemas.microsoft.com/office/drawing/2014/main" val="243632705"/>
                    </a:ext>
                  </a:extLst>
                </a:gridCol>
                <a:gridCol w="907519">
                  <a:extLst>
                    <a:ext uri="{9D8B030D-6E8A-4147-A177-3AD203B41FA5}">
                      <a16:colId xmlns:a16="http://schemas.microsoft.com/office/drawing/2014/main" val="755837978"/>
                    </a:ext>
                  </a:extLst>
                </a:gridCol>
                <a:gridCol w="907519">
                  <a:extLst>
                    <a:ext uri="{9D8B030D-6E8A-4147-A177-3AD203B41FA5}">
                      <a16:colId xmlns:a16="http://schemas.microsoft.com/office/drawing/2014/main" val="383488556"/>
                    </a:ext>
                  </a:extLst>
                </a:gridCol>
                <a:gridCol w="907523">
                  <a:extLst>
                    <a:ext uri="{9D8B030D-6E8A-4147-A177-3AD203B41FA5}">
                      <a16:colId xmlns:a16="http://schemas.microsoft.com/office/drawing/2014/main" val="1047093667"/>
                    </a:ext>
                  </a:extLst>
                </a:gridCol>
                <a:gridCol w="907523">
                  <a:extLst>
                    <a:ext uri="{9D8B030D-6E8A-4147-A177-3AD203B41FA5}">
                      <a16:colId xmlns:a16="http://schemas.microsoft.com/office/drawing/2014/main" val="1488137702"/>
                    </a:ext>
                  </a:extLst>
                </a:gridCol>
                <a:gridCol w="907519">
                  <a:extLst>
                    <a:ext uri="{9D8B030D-6E8A-4147-A177-3AD203B41FA5}">
                      <a16:colId xmlns:a16="http://schemas.microsoft.com/office/drawing/2014/main" val="2214310820"/>
                    </a:ext>
                  </a:extLst>
                </a:gridCol>
              </a:tblGrid>
              <a:tr h="387712"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ea typeface="Roboto Slab" pitchFamily="2" charset="0"/>
                        </a:rPr>
                        <a:t>January</a:t>
                      </a:r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ea typeface="Roboto Slab" pitchFamily="2" charset="0"/>
                        </a:rPr>
                        <a:t>February</a:t>
                      </a:r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ea typeface="Roboto Slab" pitchFamily="2" charset="0"/>
                        </a:rPr>
                        <a:t>March</a:t>
                      </a:r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611332"/>
                  </a:ext>
                </a:extLst>
              </a:tr>
              <a:tr h="2700000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608941"/>
                  </a:ext>
                </a:extLst>
              </a:tr>
            </a:tbl>
          </a:graphicData>
        </a:graphic>
      </p:graphicFrame>
      <p:sp>
        <p:nvSpPr>
          <p:cNvPr id="122" name="Richtungspfeil 121">
            <a:extLst>
              <a:ext uri="{FF2B5EF4-FFF2-40B4-BE49-F238E27FC236}">
                <a16:creationId xmlns:a16="http://schemas.microsoft.com/office/drawing/2014/main" id="{3D95A0BC-EB42-4241-8BBC-57EC72B6AAEF}"/>
              </a:ext>
            </a:extLst>
          </p:cNvPr>
          <p:cNvSpPr/>
          <p:nvPr/>
        </p:nvSpPr>
        <p:spPr>
          <a:xfrm>
            <a:off x="534988" y="2199790"/>
            <a:ext cx="3408751" cy="263495"/>
          </a:xfrm>
          <a:prstGeom prst="homePlate">
            <a:avLst/>
          </a:prstGeom>
          <a:gradFill>
            <a:gsLst>
              <a:gs pos="0">
                <a:schemeClr val="tx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ctr" anchorCtr="0"/>
          <a:lstStyle/>
          <a:p>
            <a:pPr algn="l"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Phase / Task / Description</a:t>
            </a:r>
          </a:p>
        </p:txBody>
      </p:sp>
      <p:sp>
        <p:nvSpPr>
          <p:cNvPr id="126" name="Richtungspfeil 125">
            <a:extLst>
              <a:ext uri="{FF2B5EF4-FFF2-40B4-BE49-F238E27FC236}">
                <a16:creationId xmlns:a16="http://schemas.microsoft.com/office/drawing/2014/main" id="{E3F4506B-E27A-7F45-BC96-EC52F005D465}"/>
              </a:ext>
            </a:extLst>
          </p:cNvPr>
          <p:cNvSpPr/>
          <p:nvPr/>
        </p:nvSpPr>
        <p:spPr>
          <a:xfrm>
            <a:off x="1891037" y="2577021"/>
            <a:ext cx="4540866" cy="263495"/>
          </a:xfrm>
          <a:prstGeom prst="homePlate">
            <a:avLst/>
          </a:prstGeom>
          <a:gradFill>
            <a:gsLst>
              <a:gs pos="0">
                <a:schemeClr val="tx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ctr" anchorCtr="0"/>
          <a:lstStyle/>
          <a:p>
            <a:pPr algn="l"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Phase / Task / Description</a:t>
            </a:r>
          </a:p>
        </p:txBody>
      </p:sp>
      <p:sp>
        <p:nvSpPr>
          <p:cNvPr id="127" name="Richtungspfeil 126">
            <a:extLst>
              <a:ext uri="{FF2B5EF4-FFF2-40B4-BE49-F238E27FC236}">
                <a16:creationId xmlns:a16="http://schemas.microsoft.com/office/drawing/2014/main" id="{754B14C4-74FC-7C48-BA1A-7CA06745521C}"/>
              </a:ext>
            </a:extLst>
          </p:cNvPr>
          <p:cNvSpPr/>
          <p:nvPr/>
        </p:nvSpPr>
        <p:spPr>
          <a:xfrm>
            <a:off x="2351269" y="2954252"/>
            <a:ext cx="4761919" cy="263495"/>
          </a:xfrm>
          <a:prstGeom prst="homePlate">
            <a:avLst/>
          </a:prstGeom>
          <a:gradFill>
            <a:gsLst>
              <a:gs pos="0">
                <a:schemeClr val="tx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ctr" anchorCtr="0"/>
          <a:lstStyle/>
          <a:p>
            <a:pPr algn="l"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Phase / Task / Description</a:t>
            </a:r>
          </a:p>
        </p:txBody>
      </p:sp>
      <p:sp>
        <p:nvSpPr>
          <p:cNvPr id="130" name="Richtungspfeil 129">
            <a:extLst>
              <a:ext uri="{FF2B5EF4-FFF2-40B4-BE49-F238E27FC236}">
                <a16:creationId xmlns:a16="http://schemas.microsoft.com/office/drawing/2014/main" id="{A9FF850B-1C66-D049-BE06-0C95A577F942}"/>
              </a:ext>
            </a:extLst>
          </p:cNvPr>
          <p:cNvSpPr/>
          <p:nvPr/>
        </p:nvSpPr>
        <p:spPr>
          <a:xfrm>
            <a:off x="3259898" y="3331483"/>
            <a:ext cx="2263824" cy="263495"/>
          </a:xfrm>
          <a:prstGeom prst="homePlate">
            <a:avLst/>
          </a:prstGeom>
          <a:gradFill>
            <a:gsLst>
              <a:gs pos="0">
                <a:schemeClr val="tx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ctr" anchorCtr="0"/>
          <a:lstStyle/>
          <a:p>
            <a:pPr algn="l"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Phase / Task / Description</a:t>
            </a:r>
          </a:p>
        </p:txBody>
      </p:sp>
      <p:sp>
        <p:nvSpPr>
          <p:cNvPr id="131" name="Richtungspfeil 130">
            <a:extLst>
              <a:ext uri="{FF2B5EF4-FFF2-40B4-BE49-F238E27FC236}">
                <a16:creationId xmlns:a16="http://schemas.microsoft.com/office/drawing/2014/main" id="{FA962C6E-46A0-404D-81B8-2EB23F500D24}"/>
              </a:ext>
            </a:extLst>
          </p:cNvPr>
          <p:cNvSpPr/>
          <p:nvPr/>
        </p:nvSpPr>
        <p:spPr>
          <a:xfrm>
            <a:off x="5975348" y="3708714"/>
            <a:ext cx="3634587" cy="263495"/>
          </a:xfrm>
          <a:prstGeom prst="homePlate">
            <a:avLst/>
          </a:prstGeom>
          <a:gradFill>
            <a:gsLst>
              <a:gs pos="0">
                <a:schemeClr val="tx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ctr" anchorCtr="0"/>
          <a:lstStyle/>
          <a:p>
            <a:pPr algn="l"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Phase / Task / Description</a:t>
            </a:r>
          </a:p>
        </p:txBody>
      </p:sp>
      <p:sp>
        <p:nvSpPr>
          <p:cNvPr id="132" name="Richtungspfeil 131">
            <a:extLst>
              <a:ext uri="{FF2B5EF4-FFF2-40B4-BE49-F238E27FC236}">
                <a16:creationId xmlns:a16="http://schemas.microsoft.com/office/drawing/2014/main" id="{4153B35A-3B9A-A041-B30E-408D9C4FB116}"/>
              </a:ext>
            </a:extLst>
          </p:cNvPr>
          <p:cNvSpPr/>
          <p:nvPr/>
        </p:nvSpPr>
        <p:spPr>
          <a:xfrm>
            <a:off x="7793775" y="4085945"/>
            <a:ext cx="2270448" cy="263495"/>
          </a:xfrm>
          <a:prstGeom prst="homePlate">
            <a:avLst/>
          </a:prstGeom>
          <a:gradFill>
            <a:gsLst>
              <a:gs pos="0">
                <a:schemeClr val="tx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ctr" anchorCtr="0"/>
          <a:lstStyle/>
          <a:p>
            <a:pPr algn="l"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Phase / Task / Description</a:t>
            </a:r>
          </a:p>
        </p:txBody>
      </p:sp>
      <p:sp>
        <p:nvSpPr>
          <p:cNvPr id="153" name="Richtungspfeil 152">
            <a:extLst>
              <a:ext uri="{FF2B5EF4-FFF2-40B4-BE49-F238E27FC236}">
                <a16:creationId xmlns:a16="http://schemas.microsoft.com/office/drawing/2014/main" id="{08A58EC5-1749-2349-9E77-2B39BEB54C67}"/>
              </a:ext>
            </a:extLst>
          </p:cNvPr>
          <p:cNvSpPr/>
          <p:nvPr/>
        </p:nvSpPr>
        <p:spPr>
          <a:xfrm>
            <a:off x="8702545" y="4463175"/>
            <a:ext cx="2494383" cy="263495"/>
          </a:xfrm>
          <a:prstGeom prst="homePlate">
            <a:avLst/>
          </a:prstGeom>
          <a:gradFill>
            <a:gsLst>
              <a:gs pos="0">
                <a:schemeClr val="tx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ctr" anchorCtr="0"/>
          <a:lstStyle/>
          <a:p>
            <a:pPr algn="l"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Phase / Task / Description</a:t>
            </a:r>
          </a:p>
        </p:txBody>
      </p:sp>
      <p:cxnSp>
        <p:nvCxnSpPr>
          <p:cNvPr id="30" name="Straight Connector 4">
            <a:extLst>
              <a:ext uri="{FF2B5EF4-FFF2-40B4-BE49-F238E27FC236}">
                <a16:creationId xmlns:a16="http://schemas.microsoft.com/office/drawing/2014/main" id="{8732FC4B-FADB-4F41-A3CC-22E6621033ED}"/>
              </a:ext>
            </a:extLst>
          </p:cNvPr>
          <p:cNvCxnSpPr>
            <a:cxnSpLocks/>
            <a:endCxn id="118" idx="2"/>
          </p:cNvCxnSpPr>
          <p:nvPr/>
        </p:nvCxnSpPr>
        <p:spPr>
          <a:xfrm>
            <a:off x="534988" y="4831505"/>
            <a:ext cx="10962250" cy="0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Parallelogramm 36">
            <a:extLst>
              <a:ext uri="{FF2B5EF4-FFF2-40B4-BE49-F238E27FC236}">
                <a16:creationId xmlns:a16="http://schemas.microsoft.com/office/drawing/2014/main" id="{16E404B2-745B-E04F-8B0A-95BF090C2956}"/>
              </a:ext>
            </a:extLst>
          </p:cNvPr>
          <p:cNvSpPr/>
          <p:nvPr/>
        </p:nvSpPr>
        <p:spPr>
          <a:xfrm>
            <a:off x="469514" y="4781111"/>
            <a:ext cx="130175" cy="104218"/>
          </a:xfrm>
          <a:prstGeom prst="parallelogram">
            <a:avLst/>
          </a:prstGeom>
          <a:solidFill>
            <a:schemeClr val="tx2"/>
          </a:solidFill>
          <a:ln w="1270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" name="Parallelogramm 127">
            <a:extLst>
              <a:ext uri="{FF2B5EF4-FFF2-40B4-BE49-F238E27FC236}">
                <a16:creationId xmlns:a16="http://schemas.microsoft.com/office/drawing/2014/main" id="{E6B39FDA-4F1E-D849-8C58-C9189570C866}"/>
              </a:ext>
            </a:extLst>
          </p:cNvPr>
          <p:cNvSpPr/>
          <p:nvPr/>
        </p:nvSpPr>
        <p:spPr>
          <a:xfrm>
            <a:off x="3195690" y="4781111"/>
            <a:ext cx="130175" cy="104218"/>
          </a:xfrm>
          <a:prstGeom prst="parallelogram">
            <a:avLst/>
          </a:prstGeom>
          <a:solidFill>
            <a:schemeClr val="tx2"/>
          </a:solidFill>
          <a:ln w="1270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7" name="Parallelogramm 136">
            <a:extLst>
              <a:ext uri="{FF2B5EF4-FFF2-40B4-BE49-F238E27FC236}">
                <a16:creationId xmlns:a16="http://schemas.microsoft.com/office/drawing/2014/main" id="{472B9ED0-DC9F-4540-B604-EC7CDC8D16E7}"/>
              </a:ext>
            </a:extLst>
          </p:cNvPr>
          <p:cNvSpPr/>
          <p:nvPr/>
        </p:nvSpPr>
        <p:spPr>
          <a:xfrm>
            <a:off x="5912076" y="4781111"/>
            <a:ext cx="130175" cy="104218"/>
          </a:xfrm>
          <a:prstGeom prst="parallelogram">
            <a:avLst/>
          </a:prstGeom>
          <a:solidFill>
            <a:schemeClr val="tx2"/>
          </a:solidFill>
          <a:ln w="1270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Parallelogramm 148">
            <a:extLst>
              <a:ext uri="{FF2B5EF4-FFF2-40B4-BE49-F238E27FC236}">
                <a16:creationId xmlns:a16="http://schemas.microsoft.com/office/drawing/2014/main" id="{71C8D762-52C1-F94B-AF1D-8EABC10659A9}"/>
              </a:ext>
            </a:extLst>
          </p:cNvPr>
          <p:cNvSpPr/>
          <p:nvPr/>
        </p:nvSpPr>
        <p:spPr>
          <a:xfrm>
            <a:off x="8629660" y="4781111"/>
            <a:ext cx="130175" cy="104218"/>
          </a:xfrm>
          <a:prstGeom prst="parallelogram">
            <a:avLst/>
          </a:prstGeom>
          <a:solidFill>
            <a:schemeClr val="tx2"/>
          </a:solidFill>
          <a:ln w="1270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8" name="Parallelogramm 117">
            <a:extLst>
              <a:ext uri="{FF2B5EF4-FFF2-40B4-BE49-F238E27FC236}">
                <a16:creationId xmlns:a16="http://schemas.microsoft.com/office/drawing/2014/main" id="{1F8EEE40-D2A9-094D-A8E5-C530766458BA}"/>
              </a:ext>
            </a:extLst>
          </p:cNvPr>
          <p:cNvSpPr/>
          <p:nvPr/>
        </p:nvSpPr>
        <p:spPr>
          <a:xfrm>
            <a:off x="11353238" y="4759505"/>
            <a:ext cx="144000" cy="144000"/>
          </a:xfrm>
          <a:prstGeom prst="parallelogram">
            <a:avLst>
              <a:gd name="adj" fmla="val 0"/>
            </a:avLst>
          </a:prstGeom>
          <a:solidFill>
            <a:schemeClr val="tx2"/>
          </a:solidFill>
          <a:ln w="1270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4" name="TextBox 7">
            <a:extLst>
              <a:ext uri="{FF2B5EF4-FFF2-40B4-BE49-F238E27FC236}">
                <a16:creationId xmlns:a16="http://schemas.microsoft.com/office/drawing/2014/main" id="{31677FFA-15C3-BA40-A6AE-C49CD1892B17}"/>
              </a:ext>
            </a:extLst>
          </p:cNvPr>
          <p:cNvSpPr txBox="1"/>
          <p:nvPr/>
        </p:nvSpPr>
        <p:spPr>
          <a:xfrm>
            <a:off x="5964806" y="4935723"/>
            <a:ext cx="1946980" cy="7335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b="1" dirty="0">
                <a:solidFill>
                  <a:schemeClr val="tx1"/>
                </a:solidFill>
              </a:rPr>
              <a:t>xx/xx/20xx 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Milestone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</a:rPr>
              <a:t>Lorem ipsum dolor sit </a:t>
            </a:r>
            <a:r>
              <a:rPr lang="en-US" sz="1000" dirty="0" err="1">
                <a:solidFill>
                  <a:schemeClr val="tx1"/>
                </a:solidFill>
              </a:rPr>
              <a:t>amet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err="1">
                <a:solidFill>
                  <a:schemeClr val="tx1"/>
                </a:solidFill>
              </a:rPr>
              <a:t>consetetur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sadipscing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elitr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5897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A66A288-41E4-9A48-9E97-4314BB9520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1736724"/>
            <a:ext cx="12192000" cy="42576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A3E505-C5DB-FE43-878A-791EF620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example</a:t>
            </a:r>
            <a:r>
              <a:rPr lang="de-DE" dirty="0"/>
              <a:t> - Timeline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FE032D-C50C-984A-B1AA-2E63F2C8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A3F9-3289-CA43-9772-90C97C09995B}" type="datetime1">
              <a:rPr lang="de-DE" smtClean="0"/>
              <a:t>20.11.2019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598330-1A22-AB4A-84CD-9241FC2C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692DEC-60DE-5B43-A390-25FBD1ED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D6A34528-2297-3F4C-B59B-BF531B3AFE11}"/>
              </a:ext>
            </a:extLst>
          </p:cNvPr>
          <p:cNvSpPr txBox="1"/>
          <p:nvPr/>
        </p:nvSpPr>
        <p:spPr>
          <a:xfrm>
            <a:off x="534988" y="4935723"/>
            <a:ext cx="2046482" cy="7335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b="1" dirty="0">
                <a:solidFill>
                  <a:schemeClr val="tx1"/>
                </a:solidFill>
              </a:rPr>
              <a:t>xx/xx/20xx 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Milestone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</a:rPr>
              <a:t>Lorem ipsum dolor sit </a:t>
            </a:r>
            <a:r>
              <a:rPr lang="en-US" sz="1000" dirty="0" err="1">
                <a:solidFill>
                  <a:schemeClr val="tx1"/>
                </a:solidFill>
              </a:rPr>
              <a:t>amet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err="1">
                <a:solidFill>
                  <a:schemeClr val="tx1"/>
                </a:solidFill>
              </a:rPr>
              <a:t>consetetur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sadipscing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elitr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9" name="TextBox 7">
            <a:extLst>
              <a:ext uri="{FF2B5EF4-FFF2-40B4-BE49-F238E27FC236}">
                <a16:creationId xmlns:a16="http://schemas.microsoft.com/office/drawing/2014/main" id="{EC2D1065-BA73-BA49-8E05-7A740491CBE3}"/>
              </a:ext>
            </a:extLst>
          </p:cNvPr>
          <p:cNvSpPr txBox="1"/>
          <p:nvPr/>
        </p:nvSpPr>
        <p:spPr>
          <a:xfrm>
            <a:off x="3483740" y="4935723"/>
            <a:ext cx="1946980" cy="7335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b="1" dirty="0">
                <a:solidFill>
                  <a:schemeClr val="tx1"/>
                </a:solidFill>
              </a:rPr>
              <a:t>xx/xx/20xx 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Milestone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</a:rPr>
              <a:t>Lorem ipsum dolor sit </a:t>
            </a:r>
            <a:r>
              <a:rPr lang="en-US" sz="1000" dirty="0" err="1">
                <a:solidFill>
                  <a:schemeClr val="tx1"/>
                </a:solidFill>
              </a:rPr>
              <a:t>amet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err="1">
                <a:solidFill>
                  <a:schemeClr val="tx1"/>
                </a:solidFill>
              </a:rPr>
              <a:t>consetetur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sadipscing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elitr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0" name="TextBox 7">
            <a:extLst>
              <a:ext uri="{FF2B5EF4-FFF2-40B4-BE49-F238E27FC236}">
                <a16:creationId xmlns:a16="http://schemas.microsoft.com/office/drawing/2014/main" id="{FC487914-7F4C-674A-80C3-0D00EC7E79DD}"/>
              </a:ext>
            </a:extLst>
          </p:cNvPr>
          <p:cNvSpPr txBox="1"/>
          <p:nvPr/>
        </p:nvSpPr>
        <p:spPr>
          <a:xfrm>
            <a:off x="8243800" y="4935723"/>
            <a:ext cx="1946980" cy="7335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b="1" dirty="0">
                <a:solidFill>
                  <a:schemeClr val="tx1"/>
                </a:solidFill>
              </a:rPr>
              <a:t>xx/xx/20xx 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Milestone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</a:rPr>
              <a:t>Lorem ipsum dolor sit </a:t>
            </a:r>
            <a:r>
              <a:rPr lang="en-US" sz="1000" dirty="0" err="1">
                <a:solidFill>
                  <a:schemeClr val="tx1"/>
                </a:solidFill>
              </a:rPr>
              <a:t>amet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err="1">
                <a:solidFill>
                  <a:schemeClr val="tx1"/>
                </a:solidFill>
              </a:rPr>
              <a:t>consetetur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sadipscing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elitr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21" name="Таблица 3">
            <a:extLst>
              <a:ext uri="{FF2B5EF4-FFF2-40B4-BE49-F238E27FC236}">
                <a16:creationId xmlns:a16="http://schemas.microsoft.com/office/drawing/2014/main" id="{038AB31D-D71E-7148-AE70-B955AC9AC9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223" y="1736725"/>
          <a:ext cx="10890183" cy="308771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6880">
                  <a:extLst>
                    <a:ext uri="{9D8B030D-6E8A-4147-A177-3AD203B41FA5}">
                      <a16:colId xmlns:a16="http://schemas.microsoft.com/office/drawing/2014/main" val="1572919018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3384014987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3348121599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2293720303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1687223175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2340294293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243632705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755837978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383488556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1047093667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1488137702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2214310820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4012794222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4186725160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310769742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3851632412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3930085787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1478493025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3078899240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2227050711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4030078591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2221405547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76681665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2255433143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1858457664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3013712685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3721186934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1099446662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3125212098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279587321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529795924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3430730720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2433755302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1233627092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2984762271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4140709871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1971755925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1752818354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3524894671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1625447817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3552676033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242359373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481006988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2709860596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17625839"/>
                    </a:ext>
                  </a:extLst>
                </a:gridCol>
                <a:gridCol w="226881">
                  <a:extLst>
                    <a:ext uri="{9D8B030D-6E8A-4147-A177-3AD203B41FA5}">
                      <a16:colId xmlns:a16="http://schemas.microsoft.com/office/drawing/2014/main" val="3515875126"/>
                    </a:ext>
                  </a:extLst>
                </a:gridCol>
                <a:gridCol w="226800">
                  <a:extLst>
                    <a:ext uri="{9D8B030D-6E8A-4147-A177-3AD203B41FA5}">
                      <a16:colId xmlns:a16="http://schemas.microsoft.com/office/drawing/2014/main" val="3428383179"/>
                    </a:ext>
                  </a:extLst>
                </a:gridCol>
                <a:gridCol w="226880">
                  <a:extLst>
                    <a:ext uri="{9D8B030D-6E8A-4147-A177-3AD203B41FA5}">
                      <a16:colId xmlns:a16="http://schemas.microsoft.com/office/drawing/2014/main" val="4042164859"/>
                    </a:ext>
                  </a:extLst>
                </a:gridCol>
              </a:tblGrid>
              <a:tr h="387712"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ea typeface="Roboto Slab" pitchFamily="2" charset="0"/>
                        </a:rPr>
                        <a:t>Jan</a:t>
                      </a:r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ea typeface="Roboto Slab" pitchFamily="2" charset="0"/>
                        </a:rPr>
                        <a:t>Feb</a:t>
                      </a:r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ea typeface="Roboto Slab" pitchFamily="2" charset="0"/>
                        </a:rPr>
                        <a:t>Mar</a:t>
                      </a:r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ea typeface="Roboto Slab" pitchFamily="2" charset="0"/>
                        </a:rPr>
                        <a:t>Apr</a:t>
                      </a:r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ea typeface="Roboto Slab" pitchFamily="2" charset="0"/>
                        </a:rPr>
                        <a:t>Mai</a:t>
                      </a:r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ea typeface="Roboto Slab" pitchFamily="2" charset="0"/>
                        </a:rPr>
                        <a:t>Jun</a:t>
                      </a:r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ea typeface="Roboto Slab" pitchFamily="2" charset="0"/>
                        </a:rPr>
                        <a:t>Jul</a:t>
                      </a:r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ea typeface="Roboto Slab" pitchFamily="2" charset="0"/>
                        </a:rPr>
                        <a:t>Aug</a:t>
                      </a:r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ea typeface="Roboto Slab" pitchFamily="2" charset="0"/>
                        </a:rPr>
                        <a:t>Sep</a:t>
                      </a:r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ea typeface="Roboto Slab" pitchFamily="2" charset="0"/>
                        </a:rPr>
                        <a:t>Oct</a:t>
                      </a:r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ea typeface="Roboto Slab" pitchFamily="2" charset="0"/>
                        </a:rPr>
                        <a:t>Nov</a:t>
                      </a:r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2"/>
                          </a:solidFill>
                          <a:latin typeface="+mj-lt"/>
                          <a:ea typeface="Roboto Slab" pitchFamily="2" charset="0"/>
                        </a:rPr>
                        <a:t>Dec</a:t>
                      </a:r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611332"/>
                  </a:ext>
                </a:extLst>
              </a:tr>
              <a:tr h="2700000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/>
                        </a:solidFill>
                        <a:latin typeface="+mj-lt"/>
                        <a:ea typeface="Roboto Slab" pitchFamily="2" charset="0"/>
                      </a:endParaRPr>
                    </a:p>
                  </a:txBody>
                  <a:tcPr marL="72000" marR="45720" marT="22860" marB="2286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608941"/>
                  </a:ext>
                </a:extLst>
              </a:tr>
            </a:tbl>
          </a:graphicData>
        </a:graphic>
      </p:graphicFrame>
      <p:sp>
        <p:nvSpPr>
          <p:cNvPr id="122" name="Richtungspfeil 121">
            <a:extLst>
              <a:ext uri="{FF2B5EF4-FFF2-40B4-BE49-F238E27FC236}">
                <a16:creationId xmlns:a16="http://schemas.microsoft.com/office/drawing/2014/main" id="{3D95A0BC-EB42-4241-8BBC-57EC72B6AAEF}"/>
              </a:ext>
            </a:extLst>
          </p:cNvPr>
          <p:cNvSpPr/>
          <p:nvPr/>
        </p:nvSpPr>
        <p:spPr>
          <a:xfrm>
            <a:off x="534988" y="2199790"/>
            <a:ext cx="3408751" cy="263495"/>
          </a:xfrm>
          <a:prstGeom prst="homePlate">
            <a:avLst/>
          </a:prstGeom>
          <a:gradFill>
            <a:gsLst>
              <a:gs pos="0">
                <a:schemeClr val="tx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ctr" anchorCtr="0"/>
          <a:lstStyle/>
          <a:p>
            <a:pPr algn="l"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Phase / Task / Description</a:t>
            </a:r>
          </a:p>
        </p:txBody>
      </p:sp>
      <p:sp>
        <p:nvSpPr>
          <p:cNvPr id="126" name="Richtungspfeil 125">
            <a:extLst>
              <a:ext uri="{FF2B5EF4-FFF2-40B4-BE49-F238E27FC236}">
                <a16:creationId xmlns:a16="http://schemas.microsoft.com/office/drawing/2014/main" id="{E3F4506B-E27A-7F45-BC96-EC52F005D465}"/>
              </a:ext>
            </a:extLst>
          </p:cNvPr>
          <p:cNvSpPr/>
          <p:nvPr/>
        </p:nvSpPr>
        <p:spPr>
          <a:xfrm>
            <a:off x="1891037" y="2577021"/>
            <a:ext cx="4540866" cy="263495"/>
          </a:xfrm>
          <a:prstGeom prst="homePlate">
            <a:avLst/>
          </a:prstGeom>
          <a:gradFill>
            <a:gsLst>
              <a:gs pos="0">
                <a:schemeClr val="tx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ctr" anchorCtr="0"/>
          <a:lstStyle/>
          <a:p>
            <a:pPr algn="l"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Phase / Task / Description</a:t>
            </a:r>
          </a:p>
        </p:txBody>
      </p:sp>
      <p:sp>
        <p:nvSpPr>
          <p:cNvPr id="127" name="Richtungspfeil 126">
            <a:extLst>
              <a:ext uri="{FF2B5EF4-FFF2-40B4-BE49-F238E27FC236}">
                <a16:creationId xmlns:a16="http://schemas.microsoft.com/office/drawing/2014/main" id="{754B14C4-74FC-7C48-BA1A-7CA06745521C}"/>
              </a:ext>
            </a:extLst>
          </p:cNvPr>
          <p:cNvSpPr/>
          <p:nvPr/>
        </p:nvSpPr>
        <p:spPr>
          <a:xfrm>
            <a:off x="2351269" y="2954252"/>
            <a:ext cx="4761919" cy="263495"/>
          </a:xfrm>
          <a:prstGeom prst="homePlate">
            <a:avLst/>
          </a:prstGeom>
          <a:gradFill>
            <a:gsLst>
              <a:gs pos="0">
                <a:schemeClr val="tx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ctr" anchorCtr="0"/>
          <a:lstStyle/>
          <a:p>
            <a:pPr algn="l"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Phase / Task / Description</a:t>
            </a:r>
          </a:p>
        </p:txBody>
      </p:sp>
      <p:sp>
        <p:nvSpPr>
          <p:cNvPr id="130" name="Richtungspfeil 129">
            <a:extLst>
              <a:ext uri="{FF2B5EF4-FFF2-40B4-BE49-F238E27FC236}">
                <a16:creationId xmlns:a16="http://schemas.microsoft.com/office/drawing/2014/main" id="{A9FF850B-1C66-D049-BE06-0C95A577F942}"/>
              </a:ext>
            </a:extLst>
          </p:cNvPr>
          <p:cNvSpPr/>
          <p:nvPr/>
        </p:nvSpPr>
        <p:spPr>
          <a:xfrm>
            <a:off x="3259898" y="3331483"/>
            <a:ext cx="2263824" cy="263495"/>
          </a:xfrm>
          <a:prstGeom prst="homePlate">
            <a:avLst/>
          </a:prstGeom>
          <a:gradFill>
            <a:gsLst>
              <a:gs pos="0">
                <a:schemeClr val="tx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ctr" anchorCtr="0"/>
          <a:lstStyle/>
          <a:p>
            <a:pPr algn="l"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Phase / Task / Description</a:t>
            </a:r>
          </a:p>
        </p:txBody>
      </p:sp>
      <p:sp>
        <p:nvSpPr>
          <p:cNvPr id="131" name="Richtungspfeil 130">
            <a:extLst>
              <a:ext uri="{FF2B5EF4-FFF2-40B4-BE49-F238E27FC236}">
                <a16:creationId xmlns:a16="http://schemas.microsoft.com/office/drawing/2014/main" id="{FA962C6E-46A0-404D-81B8-2EB23F500D24}"/>
              </a:ext>
            </a:extLst>
          </p:cNvPr>
          <p:cNvSpPr/>
          <p:nvPr/>
        </p:nvSpPr>
        <p:spPr>
          <a:xfrm>
            <a:off x="6431903" y="3708714"/>
            <a:ext cx="2942252" cy="263495"/>
          </a:xfrm>
          <a:prstGeom prst="homePlate">
            <a:avLst/>
          </a:prstGeom>
          <a:gradFill>
            <a:gsLst>
              <a:gs pos="0">
                <a:schemeClr val="tx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ctr" anchorCtr="0"/>
          <a:lstStyle/>
          <a:p>
            <a:pPr algn="l"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Phase / Task / Description</a:t>
            </a:r>
          </a:p>
        </p:txBody>
      </p:sp>
      <p:sp>
        <p:nvSpPr>
          <p:cNvPr id="132" name="Richtungspfeil 131">
            <a:extLst>
              <a:ext uri="{FF2B5EF4-FFF2-40B4-BE49-F238E27FC236}">
                <a16:creationId xmlns:a16="http://schemas.microsoft.com/office/drawing/2014/main" id="{4153B35A-3B9A-A041-B30E-408D9C4FB116}"/>
              </a:ext>
            </a:extLst>
          </p:cNvPr>
          <p:cNvSpPr/>
          <p:nvPr/>
        </p:nvSpPr>
        <p:spPr>
          <a:xfrm>
            <a:off x="7787951" y="4085945"/>
            <a:ext cx="2270448" cy="263495"/>
          </a:xfrm>
          <a:prstGeom prst="homePlate">
            <a:avLst/>
          </a:prstGeom>
          <a:gradFill>
            <a:gsLst>
              <a:gs pos="0">
                <a:schemeClr val="tx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ctr" anchorCtr="0"/>
          <a:lstStyle/>
          <a:p>
            <a:pPr algn="l"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Phase / Task / Description</a:t>
            </a:r>
          </a:p>
        </p:txBody>
      </p:sp>
      <p:sp>
        <p:nvSpPr>
          <p:cNvPr id="153" name="Richtungspfeil 152">
            <a:extLst>
              <a:ext uri="{FF2B5EF4-FFF2-40B4-BE49-F238E27FC236}">
                <a16:creationId xmlns:a16="http://schemas.microsoft.com/office/drawing/2014/main" id="{08A58EC5-1749-2349-9E77-2B39BEB54C67}"/>
              </a:ext>
            </a:extLst>
          </p:cNvPr>
          <p:cNvSpPr/>
          <p:nvPr/>
        </p:nvSpPr>
        <p:spPr>
          <a:xfrm>
            <a:off x="8248261" y="4463175"/>
            <a:ext cx="2494383" cy="263495"/>
          </a:xfrm>
          <a:prstGeom prst="homePlate">
            <a:avLst/>
          </a:prstGeom>
          <a:gradFill>
            <a:gsLst>
              <a:gs pos="0">
                <a:schemeClr val="tx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ctr" anchorCtr="0"/>
          <a:lstStyle/>
          <a:p>
            <a:pPr algn="l">
              <a:lnSpc>
                <a:spcPct val="100000"/>
              </a:lnSpc>
            </a:pP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Phase / Task / Description</a:t>
            </a:r>
          </a:p>
        </p:txBody>
      </p:sp>
      <p:cxnSp>
        <p:nvCxnSpPr>
          <p:cNvPr id="30" name="Straight Connector 4">
            <a:extLst>
              <a:ext uri="{FF2B5EF4-FFF2-40B4-BE49-F238E27FC236}">
                <a16:creationId xmlns:a16="http://schemas.microsoft.com/office/drawing/2014/main" id="{8732FC4B-FADB-4F41-A3CC-22E6621033ED}"/>
              </a:ext>
            </a:extLst>
          </p:cNvPr>
          <p:cNvCxnSpPr>
            <a:cxnSpLocks/>
            <a:endCxn id="118" idx="2"/>
          </p:cNvCxnSpPr>
          <p:nvPr/>
        </p:nvCxnSpPr>
        <p:spPr>
          <a:xfrm>
            <a:off x="534988" y="4831505"/>
            <a:ext cx="10962250" cy="0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Parallelogramm 36">
            <a:extLst>
              <a:ext uri="{FF2B5EF4-FFF2-40B4-BE49-F238E27FC236}">
                <a16:creationId xmlns:a16="http://schemas.microsoft.com/office/drawing/2014/main" id="{16E404B2-745B-E04F-8B0A-95BF090C2956}"/>
              </a:ext>
            </a:extLst>
          </p:cNvPr>
          <p:cNvSpPr/>
          <p:nvPr/>
        </p:nvSpPr>
        <p:spPr>
          <a:xfrm>
            <a:off x="469514" y="4781111"/>
            <a:ext cx="130175" cy="104218"/>
          </a:xfrm>
          <a:prstGeom prst="parallelogram">
            <a:avLst/>
          </a:prstGeom>
          <a:solidFill>
            <a:schemeClr val="tx2"/>
          </a:solidFill>
          <a:ln w="1270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" name="Parallelogramm 127">
            <a:extLst>
              <a:ext uri="{FF2B5EF4-FFF2-40B4-BE49-F238E27FC236}">
                <a16:creationId xmlns:a16="http://schemas.microsoft.com/office/drawing/2014/main" id="{E6B39FDA-4F1E-D849-8C58-C9189570C866}"/>
              </a:ext>
            </a:extLst>
          </p:cNvPr>
          <p:cNvSpPr/>
          <p:nvPr/>
        </p:nvSpPr>
        <p:spPr>
          <a:xfrm>
            <a:off x="3409096" y="4781111"/>
            <a:ext cx="130175" cy="104218"/>
          </a:xfrm>
          <a:prstGeom prst="parallelogram">
            <a:avLst/>
          </a:prstGeom>
          <a:solidFill>
            <a:schemeClr val="tx2"/>
          </a:solidFill>
          <a:ln w="1270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7" name="Parallelogramm 136">
            <a:extLst>
              <a:ext uri="{FF2B5EF4-FFF2-40B4-BE49-F238E27FC236}">
                <a16:creationId xmlns:a16="http://schemas.microsoft.com/office/drawing/2014/main" id="{472B9ED0-DC9F-4540-B604-EC7CDC8D16E7}"/>
              </a:ext>
            </a:extLst>
          </p:cNvPr>
          <p:cNvSpPr/>
          <p:nvPr/>
        </p:nvSpPr>
        <p:spPr>
          <a:xfrm>
            <a:off x="5912076" y="4781111"/>
            <a:ext cx="130175" cy="104218"/>
          </a:xfrm>
          <a:prstGeom prst="parallelogram">
            <a:avLst/>
          </a:prstGeom>
          <a:solidFill>
            <a:schemeClr val="tx2"/>
          </a:solidFill>
          <a:ln w="1270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Parallelogramm 148">
            <a:extLst>
              <a:ext uri="{FF2B5EF4-FFF2-40B4-BE49-F238E27FC236}">
                <a16:creationId xmlns:a16="http://schemas.microsoft.com/office/drawing/2014/main" id="{71C8D762-52C1-F94B-AF1D-8EABC10659A9}"/>
              </a:ext>
            </a:extLst>
          </p:cNvPr>
          <p:cNvSpPr/>
          <p:nvPr/>
        </p:nvSpPr>
        <p:spPr>
          <a:xfrm>
            <a:off x="8175376" y="4781111"/>
            <a:ext cx="130175" cy="104218"/>
          </a:xfrm>
          <a:prstGeom prst="parallelogram">
            <a:avLst/>
          </a:prstGeom>
          <a:solidFill>
            <a:schemeClr val="tx2"/>
          </a:solidFill>
          <a:ln w="1270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8" name="Parallelogramm 117">
            <a:extLst>
              <a:ext uri="{FF2B5EF4-FFF2-40B4-BE49-F238E27FC236}">
                <a16:creationId xmlns:a16="http://schemas.microsoft.com/office/drawing/2014/main" id="{1F8EEE40-D2A9-094D-A8E5-C530766458BA}"/>
              </a:ext>
            </a:extLst>
          </p:cNvPr>
          <p:cNvSpPr/>
          <p:nvPr/>
        </p:nvSpPr>
        <p:spPr>
          <a:xfrm>
            <a:off x="11353238" y="4759505"/>
            <a:ext cx="144000" cy="144000"/>
          </a:xfrm>
          <a:prstGeom prst="parallelogram">
            <a:avLst>
              <a:gd name="adj" fmla="val 0"/>
            </a:avLst>
          </a:prstGeom>
          <a:solidFill>
            <a:schemeClr val="tx2"/>
          </a:solidFill>
          <a:ln w="1270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4" name="TextBox 7">
            <a:extLst>
              <a:ext uri="{FF2B5EF4-FFF2-40B4-BE49-F238E27FC236}">
                <a16:creationId xmlns:a16="http://schemas.microsoft.com/office/drawing/2014/main" id="{31677FFA-15C3-BA40-A6AE-C49CD1892B17}"/>
              </a:ext>
            </a:extLst>
          </p:cNvPr>
          <p:cNvSpPr txBox="1"/>
          <p:nvPr/>
        </p:nvSpPr>
        <p:spPr>
          <a:xfrm>
            <a:off x="5964806" y="4935723"/>
            <a:ext cx="1946980" cy="7335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b="1" dirty="0">
                <a:solidFill>
                  <a:schemeClr val="tx1"/>
                </a:solidFill>
              </a:rPr>
              <a:t>xx/xx/20xx 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Milestone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000" dirty="0">
                <a:solidFill>
                  <a:schemeClr val="tx1"/>
                </a:solidFill>
              </a:rPr>
              <a:t>Lorem ipsum dolor sit </a:t>
            </a:r>
            <a:r>
              <a:rPr lang="en-US" sz="1000" dirty="0" err="1">
                <a:solidFill>
                  <a:schemeClr val="tx1"/>
                </a:solidFill>
              </a:rPr>
              <a:t>amet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err="1">
                <a:solidFill>
                  <a:schemeClr val="tx1"/>
                </a:solidFill>
              </a:rPr>
              <a:t>consetetur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sadipscing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elitr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4958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1089E-F2B3-3A42-AE5D-68B75D52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example</a:t>
            </a:r>
            <a:r>
              <a:rPr lang="de-DE" dirty="0"/>
              <a:t> - Timeline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BFA14A-BBF9-914C-810F-4586B732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4753-2C43-FA46-B90C-75E0BA86E04C}" type="datetime1">
              <a:rPr lang="de-DE" smtClean="0"/>
              <a:t>20.11.2019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990AB9-7FC3-2F4F-AA42-F4D819A1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D8AE1A-66BD-3A48-8634-D3FC047F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Parallellogram 3">
            <a:extLst>
              <a:ext uri="{FF2B5EF4-FFF2-40B4-BE49-F238E27FC236}">
                <a16:creationId xmlns:a16="http://schemas.microsoft.com/office/drawing/2014/main" id="{D9CB4F54-3253-9947-8724-7ABF95653F59}"/>
              </a:ext>
            </a:extLst>
          </p:cNvPr>
          <p:cNvSpPr/>
          <p:nvPr/>
        </p:nvSpPr>
        <p:spPr>
          <a:xfrm>
            <a:off x="1115834" y="2517344"/>
            <a:ext cx="2857500" cy="962769"/>
          </a:xfrm>
          <a:prstGeom prst="parallelogram">
            <a:avLst>
              <a:gd name="adj" fmla="val 22032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sit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Parallellogram 6">
            <a:extLst>
              <a:ext uri="{FF2B5EF4-FFF2-40B4-BE49-F238E27FC236}">
                <a16:creationId xmlns:a16="http://schemas.microsoft.com/office/drawing/2014/main" id="{A989C732-30A3-D04D-B71A-6C03A163C2C1}"/>
              </a:ext>
            </a:extLst>
          </p:cNvPr>
          <p:cNvSpPr/>
          <p:nvPr/>
        </p:nvSpPr>
        <p:spPr>
          <a:xfrm>
            <a:off x="4125733" y="2517344"/>
            <a:ext cx="1523999" cy="962769"/>
          </a:xfrm>
          <a:prstGeom prst="parallelogram">
            <a:avLst>
              <a:gd name="adj" fmla="val 22032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ipsum dolor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sit amet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8" name="Parallellogram 7">
            <a:extLst>
              <a:ext uri="{FF2B5EF4-FFF2-40B4-BE49-F238E27FC236}">
                <a16:creationId xmlns:a16="http://schemas.microsoft.com/office/drawing/2014/main" id="{0620F500-4F63-9D48-A996-03A4E265DCAF}"/>
              </a:ext>
            </a:extLst>
          </p:cNvPr>
          <p:cNvSpPr/>
          <p:nvPr/>
        </p:nvSpPr>
        <p:spPr>
          <a:xfrm>
            <a:off x="6011683" y="2517344"/>
            <a:ext cx="1857375" cy="962769"/>
          </a:xfrm>
          <a:prstGeom prst="parallelogram">
            <a:avLst>
              <a:gd name="adj" fmla="val 22032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9" name="Parallellogram 8">
            <a:extLst>
              <a:ext uri="{FF2B5EF4-FFF2-40B4-BE49-F238E27FC236}">
                <a16:creationId xmlns:a16="http://schemas.microsoft.com/office/drawing/2014/main" id="{3DF72877-4A00-054A-AB10-08BDC541471D}"/>
              </a:ext>
            </a:extLst>
          </p:cNvPr>
          <p:cNvSpPr/>
          <p:nvPr/>
        </p:nvSpPr>
        <p:spPr>
          <a:xfrm>
            <a:off x="1353958" y="3836516"/>
            <a:ext cx="3324225" cy="962769"/>
          </a:xfrm>
          <a:prstGeom prst="parallelogram">
            <a:avLst>
              <a:gd name="adj" fmla="val 22032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ipsum dolor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sit amet, consectetur adipiscing elit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A4B786D8-86BB-3C41-86DF-9B89875FB95D}"/>
              </a:ext>
            </a:extLst>
          </p:cNvPr>
          <p:cNvGrpSpPr/>
          <p:nvPr/>
        </p:nvGrpSpPr>
        <p:grpSpPr>
          <a:xfrm>
            <a:off x="0" y="3250298"/>
            <a:ext cx="12192000" cy="814388"/>
            <a:chOff x="0" y="3250298"/>
            <a:chExt cx="12192000" cy="814388"/>
          </a:xfrm>
        </p:grpSpPr>
        <p:grpSp>
          <p:nvGrpSpPr>
            <p:cNvPr id="11" name="Grupp 15">
              <a:extLst>
                <a:ext uri="{FF2B5EF4-FFF2-40B4-BE49-F238E27FC236}">
                  <a16:creationId xmlns:a16="http://schemas.microsoft.com/office/drawing/2014/main" id="{5D56543E-35F9-2041-A03A-046F7AECE68E}"/>
                </a:ext>
              </a:extLst>
            </p:cNvPr>
            <p:cNvGrpSpPr/>
            <p:nvPr/>
          </p:nvGrpSpPr>
          <p:grpSpPr>
            <a:xfrm>
              <a:off x="0" y="3655625"/>
              <a:ext cx="12192000" cy="0"/>
              <a:chOff x="27714" y="3235399"/>
              <a:chExt cx="12192000" cy="0"/>
            </a:xfrm>
          </p:grpSpPr>
          <p:cxnSp>
            <p:nvCxnSpPr>
              <p:cNvPr id="13" name="Rak 10">
                <a:extLst>
                  <a:ext uri="{FF2B5EF4-FFF2-40B4-BE49-F238E27FC236}">
                    <a16:creationId xmlns:a16="http://schemas.microsoft.com/office/drawing/2014/main" id="{470C8834-FCF8-204D-875E-613B32CD28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14" y="3235399"/>
                <a:ext cx="7844633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13">
                <a:extLst>
                  <a:ext uri="{FF2B5EF4-FFF2-40B4-BE49-F238E27FC236}">
                    <a16:creationId xmlns:a16="http://schemas.microsoft.com/office/drawing/2014/main" id="{826A3721-EBF1-6048-81EB-C662AB7180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2859" y="3235399"/>
                <a:ext cx="4356855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V-form 16">
              <a:extLst>
                <a:ext uri="{FF2B5EF4-FFF2-40B4-BE49-F238E27FC236}">
                  <a16:creationId xmlns:a16="http://schemas.microsoft.com/office/drawing/2014/main" id="{01769367-A8FB-2549-82A2-84B4E7669B37}"/>
                </a:ext>
              </a:extLst>
            </p:cNvPr>
            <p:cNvSpPr/>
            <p:nvPr/>
          </p:nvSpPr>
          <p:spPr>
            <a:xfrm>
              <a:off x="11159122" y="3250298"/>
              <a:ext cx="418654" cy="814388"/>
            </a:xfrm>
            <a:prstGeom prst="chevron">
              <a:avLst/>
            </a:prstGeom>
            <a:solidFill>
              <a:schemeClr val="accent3"/>
            </a:solidFill>
            <a:ln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ktangel 18">
            <a:extLst>
              <a:ext uri="{FF2B5EF4-FFF2-40B4-BE49-F238E27FC236}">
                <a16:creationId xmlns:a16="http://schemas.microsoft.com/office/drawing/2014/main" id="{BAA6F092-C5A3-1342-85C7-09CD1558951A}"/>
              </a:ext>
            </a:extLst>
          </p:cNvPr>
          <p:cNvSpPr/>
          <p:nvPr/>
        </p:nvSpPr>
        <p:spPr>
          <a:xfrm rot="16927151">
            <a:off x="609158" y="2797330"/>
            <a:ext cx="944887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19xx</a:t>
            </a:r>
            <a:endParaRPr lang="en-GB" sz="1400" b="1" dirty="0">
              <a:solidFill>
                <a:schemeClr val="tx2"/>
              </a:solidFill>
            </a:endParaRPr>
          </a:p>
        </p:txBody>
      </p:sp>
      <p:cxnSp>
        <p:nvCxnSpPr>
          <p:cNvPr id="16" name="Rak 20">
            <a:extLst>
              <a:ext uri="{FF2B5EF4-FFF2-40B4-BE49-F238E27FC236}">
                <a16:creationId xmlns:a16="http://schemas.microsoft.com/office/drawing/2014/main" id="{FC2BA912-1660-474B-A3DA-FAB0D565F0CF}"/>
              </a:ext>
            </a:extLst>
          </p:cNvPr>
          <p:cNvCxnSpPr>
            <a:cxnSpLocks/>
          </p:cNvCxnSpPr>
          <p:nvPr/>
        </p:nvCxnSpPr>
        <p:spPr>
          <a:xfrm>
            <a:off x="1315912" y="3429000"/>
            <a:ext cx="0" cy="22109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23">
            <a:extLst>
              <a:ext uri="{FF2B5EF4-FFF2-40B4-BE49-F238E27FC236}">
                <a16:creationId xmlns:a16="http://schemas.microsoft.com/office/drawing/2014/main" id="{CDFEF5D5-7384-0F48-85DA-28519E9951AD}"/>
              </a:ext>
            </a:extLst>
          </p:cNvPr>
          <p:cNvSpPr/>
          <p:nvPr/>
        </p:nvSpPr>
        <p:spPr>
          <a:xfrm rot="16927151">
            <a:off x="3625468" y="2803024"/>
            <a:ext cx="949678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19xx</a:t>
            </a:r>
            <a:endParaRPr lang="en-GB" sz="1400" b="1" dirty="0">
              <a:solidFill>
                <a:schemeClr val="tx2"/>
              </a:solidFill>
            </a:endParaRPr>
          </a:p>
        </p:txBody>
      </p:sp>
      <p:cxnSp>
        <p:nvCxnSpPr>
          <p:cNvPr id="18" name="Rak 24">
            <a:extLst>
              <a:ext uri="{FF2B5EF4-FFF2-40B4-BE49-F238E27FC236}">
                <a16:creationId xmlns:a16="http://schemas.microsoft.com/office/drawing/2014/main" id="{4259FEA6-3593-2147-9955-32E99AC9E71D}"/>
              </a:ext>
            </a:extLst>
          </p:cNvPr>
          <p:cNvCxnSpPr>
            <a:cxnSpLocks/>
          </p:cNvCxnSpPr>
          <p:nvPr/>
        </p:nvCxnSpPr>
        <p:spPr>
          <a:xfrm>
            <a:off x="4251216" y="3429000"/>
            <a:ext cx="0" cy="22109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25">
            <a:extLst>
              <a:ext uri="{FF2B5EF4-FFF2-40B4-BE49-F238E27FC236}">
                <a16:creationId xmlns:a16="http://schemas.microsoft.com/office/drawing/2014/main" id="{D999763A-F755-B345-94B1-C3A6F98A136A}"/>
              </a:ext>
            </a:extLst>
          </p:cNvPr>
          <p:cNvSpPr/>
          <p:nvPr/>
        </p:nvSpPr>
        <p:spPr>
          <a:xfrm rot="16927151">
            <a:off x="5495113" y="2810439"/>
            <a:ext cx="953034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19xx</a:t>
            </a:r>
            <a:endParaRPr lang="en-GB" sz="1400" b="1" dirty="0">
              <a:solidFill>
                <a:schemeClr val="tx2"/>
              </a:solidFill>
            </a:endParaRPr>
          </a:p>
        </p:txBody>
      </p:sp>
      <p:cxnSp>
        <p:nvCxnSpPr>
          <p:cNvPr id="20" name="Rak 26">
            <a:extLst>
              <a:ext uri="{FF2B5EF4-FFF2-40B4-BE49-F238E27FC236}">
                <a16:creationId xmlns:a16="http://schemas.microsoft.com/office/drawing/2014/main" id="{3D20CF93-CD1D-F24D-A83D-2E777087903C}"/>
              </a:ext>
            </a:extLst>
          </p:cNvPr>
          <p:cNvCxnSpPr>
            <a:cxnSpLocks/>
          </p:cNvCxnSpPr>
          <p:nvPr/>
        </p:nvCxnSpPr>
        <p:spPr>
          <a:xfrm>
            <a:off x="6176575" y="3429000"/>
            <a:ext cx="0" cy="22109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8">
            <a:extLst>
              <a:ext uri="{FF2B5EF4-FFF2-40B4-BE49-F238E27FC236}">
                <a16:creationId xmlns:a16="http://schemas.microsoft.com/office/drawing/2014/main" id="{0FEF5736-E6D3-D345-9F73-5C1C59A4D480}"/>
              </a:ext>
            </a:extLst>
          </p:cNvPr>
          <p:cNvCxnSpPr/>
          <p:nvPr/>
        </p:nvCxnSpPr>
        <p:spPr>
          <a:xfrm>
            <a:off x="5272273" y="3649202"/>
            <a:ext cx="0" cy="1869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30">
            <a:extLst>
              <a:ext uri="{FF2B5EF4-FFF2-40B4-BE49-F238E27FC236}">
                <a16:creationId xmlns:a16="http://schemas.microsoft.com/office/drawing/2014/main" id="{7F51F56B-08F8-5440-942C-81767935A105}"/>
              </a:ext>
            </a:extLst>
          </p:cNvPr>
          <p:cNvSpPr/>
          <p:nvPr/>
        </p:nvSpPr>
        <p:spPr>
          <a:xfrm rot="16927151">
            <a:off x="787157" y="4117247"/>
            <a:ext cx="1057427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19xx</a:t>
            </a:r>
            <a:endParaRPr lang="en-GB" sz="1400" b="1" dirty="0">
              <a:solidFill>
                <a:schemeClr val="tx2"/>
              </a:solidFill>
            </a:endParaRPr>
          </a:p>
        </p:txBody>
      </p:sp>
      <p:cxnSp>
        <p:nvCxnSpPr>
          <p:cNvPr id="23" name="Rak 31">
            <a:extLst>
              <a:ext uri="{FF2B5EF4-FFF2-40B4-BE49-F238E27FC236}">
                <a16:creationId xmlns:a16="http://schemas.microsoft.com/office/drawing/2014/main" id="{37FBA71A-D84E-7F4C-A20B-7EE941B9AF52}"/>
              </a:ext>
            </a:extLst>
          </p:cNvPr>
          <p:cNvCxnSpPr/>
          <p:nvPr/>
        </p:nvCxnSpPr>
        <p:spPr>
          <a:xfrm>
            <a:off x="1727814" y="3649202"/>
            <a:ext cx="0" cy="1869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logram 9">
            <a:extLst>
              <a:ext uri="{FF2B5EF4-FFF2-40B4-BE49-F238E27FC236}">
                <a16:creationId xmlns:a16="http://schemas.microsoft.com/office/drawing/2014/main" id="{92AD321D-8E97-0345-95F1-47A2EDB8BA98}"/>
              </a:ext>
            </a:extLst>
          </p:cNvPr>
          <p:cNvSpPr/>
          <p:nvPr/>
        </p:nvSpPr>
        <p:spPr>
          <a:xfrm>
            <a:off x="4897258" y="3836516"/>
            <a:ext cx="3324225" cy="962769"/>
          </a:xfrm>
          <a:prstGeom prst="parallelogram">
            <a:avLst>
              <a:gd name="adj" fmla="val 22032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ipsum dolor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sit amet, consectetur adipiscing elit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Rektangel 27">
            <a:extLst>
              <a:ext uri="{FF2B5EF4-FFF2-40B4-BE49-F238E27FC236}">
                <a16:creationId xmlns:a16="http://schemas.microsoft.com/office/drawing/2014/main" id="{E3AEF2B0-AE1B-B547-A6B6-3787EF3DFDA2}"/>
              </a:ext>
            </a:extLst>
          </p:cNvPr>
          <p:cNvSpPr/>
          <p:nvPr/>
        </p:nvSpPr>
        <p:spPr>
          <a:xfrm rot="16927151">
            <a:off x="4359625" y="4130249"/>
            <a:ext cx="995180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19xx</a:t>
            </a:r>
            <a:endParaRPr lang="en-GB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9689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52F24-7AF0-4442-A892-BA1DE363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example</a:t>
            </a:r>
            <a:r>
              <a:rPr lang="de-DE" dirty="0"/>
              <a:t> - Chart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A4BE54-ADE5-8A47-BC3C-F4C34322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9754-01C9-2D4B-81C5-56E4798F74C0}" type="datetime1">
              <a:rPr lang="de-DE" smtClean="0"/>
              <a:t>20.11.2019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5CE785-BF82-B44E-9328-4D847FC4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69120B-34D7-5342-9D45-82C3D7A7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02BDD2-EC79-A943-A00A-1D9AB66F20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8421" y="1844675"/>
            <a:ext cx="4436138" cy="4149724"/>
          </a:xfrm>
        </p:spPr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  <a:p>
            <a:r>
              <a:rPr lang="en-GB" dirty="0" err="1"/>
              <a:t>Sed</a:t>
            </a:r>
            <a:r>
              <a:rPr lang="en-GB" dirty="0"/>
              <a:t> at ante.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, </a:t>
            </a:r>
            <a:r>
              <a:rPr lang="en-GB" dirty="0" err="1"/>
              <a:t>quam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a </a:t>
            </a:r>
            <a:r>
              <a:rPr lang="en-GB" dirty="0" err="1"/>
              <a:t>vulputate</a:t>
            </a:r>
            <a:r>
              <a:rPr lang="en-GB" dirty="0"/>
              <a:t> dictum.</a:t>
            </a:r>
          </a:p>
          <a:p>
            <a:r>
              <a:rPr lang="en-GB" dirty="0"/>
              <a:t>Massa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lorem. In </a:t>
            </a:r>
            <a:r>
              <a:rPr lang="en-GB" dirty="0" err="1"/>
              <a:t>fringilla</a:t>
            </a:r>
            <a:r>
              <a:rPr lang="en-GB" dirty="0"/>
              <a:t> mi in ligula.</a:t>
            </a:r>
          </a:p>
        </p:txBody>
      </p:sp>
      <p:graphicFrame>
        <p:nvGraphicFramePr>
          <p:cNvPr id="7" name="Inhaltsplatzhalter 23">
            <a:extLst>
              <a:ext uri="{FF2B5EF4-FFF2-40B4-BE49-F238E27FC236}">
                <a16:creationId xmlns:a16="http://schemas.microsoft.com/office/drawing/2014/main" id="{2098F3FC-5F26-BA46-A1BF-8BFAA7329E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096587"/>
              </p:ext>
            </p:extLst>
          </p:nvPr>
        </p:nvGraphicFramePr>
        <p:xfrm>
          <a:off x="4782716" y="1598762"/>
          <a:ext cx="7556133" cy="456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71041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9EB7B-488F-A945-963D-4DECFDB4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example</a:t>
            </a:r>
            <a:r>
              <a:rPr lang="de-DE" dirty="0"/>
              <a:t> - Chart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1B1343-B878-2441-82CB-5FD5F559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D2EF4-68CC-5A4B-8E76-8B64A2AF4571}" type="datetime1">
              <a:rPr lang="de-DE" smtClean="0"/>
              <a:t>20.11.2019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8C8501-6487-394D-8897-4CF429BD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67885A-80D3-5A48-AB90-0B4ECF62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2B5D280-15D0-1E42-8873-4808F8ACBC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8421" y="1844675"/>
            <a:ext cx="4436138" cy="4149724"/>
          </a:xfrm>
        </p:spPr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  <a:p>
            <a:r>
              <a:rPr lang="en-GB" dirty="0" err="1"/>
              <a:t>Sed</a:t>
            </a:r>
            <a:r>
              <a:rPr lang="en-GB" dirty="0"/>
              <a:t> at ante.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quam</a:t>
            </a:r>
            <a:r>
              <a:rPr lang="en-GB" dirty="0"/>
              <a:t> a </a:t>
            </a:r>
            <a:r>
              <a:rPr lang="en-GB" dirty="0" err="1"/>
              <a:t>vulputate</a:t>
            </a:r>
            <a:r>
              <a:rPr lang="en-GB" dirty="0"/>
              <a:t> dictum.</a:t>
            </a:r>
          </a:p>
          <a:p>
            <a:r>
              <a:rPr lang="en-GB" dirty="0"/>
              <a:t>Massa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ut</a:t>
            </a:r>
            <a:r>
              <a:rPr lang="en-GB" dirty="0"/>
              <a:t> lorem. In </a:t>
            </a:r>
            <a:r>
              <a:rPr lang="en-GB" dirty="0" err="1"/>
              <a:t>fringilla</a:t>
            </a:r>
            <a:r>
              <a:rPr lang="en-GB" dirty="0"/>
              <a:t> mi in ligula.</a:t>
            </a:r>
          </a:p>
        </p:txBody>
      </p:sp>
      <p:graphicFrame>
        <p:nvGraphicFramePr>
          <p:cNvPr id="12" name="Inhaltsplatzhalter 23">
            <a:extLst>
              <a:ext uri="{FF2B5EF4-FFF2-40B4-BE49-F238E27FC236}">
                <a16:creationId xmlns:a16="http://schemas.microsoft.com/office/drawing/2014/main" id="{3B365EBF-48A8-5146-8203-F92C594843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730968"/>
              </p:ext>
            </p:extLst>
          </p:nvPr>
        </p:nvGraphicFramePr>
        <p:xfrm>
          <a:off x="4782716" y="1736724"/>
          <a:ext cx="7556133" cy="421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1686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64D29-96B0-8148-ABB8-8FEDDD78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 </a:t>
            </a:r>
            <a:r>
              <a:rPr lang="de-DE" dirty="0" err="1"/>
              <a:t>example</a:t>
            </a:r>
            <a:r>
              <a:rPr lang="de-DE" dirty="0"/>
              <a:t> - Chart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2640-B5B1-F349-8A6F-24F9C755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5AD5-C612-9C45-BC74-FCBA03F2B80B}" type="datetime1">
              <a:rPr lang="de-DE" smtClean="0"/>
              <a:t>20.11.2019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623038-83E7-F849-95EA-F074E8A1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63AED6-F435-5E4A-B1D2-AFDFC82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EAB-361D-4791-85AD-B8BB1DE0456B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6" name="Bildplatzhalter 13">
            <a:extLst>
              <a:ext uri="{FF2B5EF4-FFF2-40B4-BE49-F238E27FC236}">
                <a16:creationId xmlns:a16="http://schemas.microsoft.com/office/drawing/2014/main" id="{794EFC3E-463A-594E-BB6F-0EDE3CABA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359264"/>
              </p:ext>
            </p:extLst>
          </p:nvPr>
        </p:nvGraphicFramePr>
        <p:xfrm>
          <a:off x="420622" y="1897062"/>
          <a:ext cx="4684713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Inhaltsplatzhalter 21">
            <a:extLst>
              <a:ext uri="{FF2B5EF4-FFF2-40B4-BE49-F238E27FC236}">
                <a16:creationId xmlns:a16="http://schemas.microsoft.com/office/drawing/2014/main" id="{BD3A3E97-72CA-6745-ABF5-26F13DF32F09}"/>
              </a:ext>
            </a:extLst>
          </p:cNvPr>
          <p:cNvSpPr txBox="1">
            <a:spLocks/>
          </p:cNvSpPr>
          <p:nvPr/>
        </p:nvSpPr>
        <p:spPr>
          <a:xfrm>
            <a:off x="420622" y="4954587"/>
            <a:ext cx="4000500" cy="86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2250" indent="-222250" algn="l" defTabSz="914400" rtl="0" eaLnBrk="1" latinLnBrk="0" hangingPunct="1">
              <a:spcBef>
                <a:spcPts val="600"/>
              </a:spcBef>
              <a:buSzPct val="120000"/>
              <a:buFontTx/>
              <a:buBlip>
                <a:blip r:embed="rId4"/>
              </a:buBlip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120000"/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12775" indent="-15081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120000"/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68350" indent="-144463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12813" indent="-13176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</a:pPr>
            <a:r>
              <a:rPr lang="en-GB" sz="1400" dirty="0"/>
              <a:t>Nam </a:t>
            </a:r>
            <a:r>
              <a:rPr lang="en-GB" sz="1400" dirty="0" err="1"/>
              <a:t>hiliquam</a:t>
            </a:r>
            <a:r>
              <a:rPr lang="en-GB" sz="1400" dirty="0"/>
              <a:t> as </a:t>
            </a:r>
            <a:r>
              <a:rPr lang="en-GB" sz="1400" dirty="0" err="1"/>
              <a:t>sa</a:t>
            </a:r>
            <a:r>
              <a:rPr lang="en-GB" sz="1400" dirty="0"/>
              <a:t> </a:t>
            </a:r>
            <a:r>
              <a:rPr lang="en-GB" sz="1400" dirty="0" err="1"/>
              <a:t>volore</a:t>
            </a:r>
            <a:r>
              <a:rPr lang="en-GB" sz="1400" dirty="0"/>
              <a:t> </a:t>
            </a:r>
            <a:r>
              <a:rPr lang="en-GB" sz="1400" dirty="0" err="1"/>
              <a:t>est</a:t>
            </a:r>
            <a:r>
              <a:rPr lang="en-GB" sz="1400" dirty="0"/>
              <a:t> </a:t>
            </a:r>
            <a:r>
              <a:rPr lang="en-GB" sz="1400" dirty="0" err="1"/>
              <a:t>minto</a:t>
            </a:r>
            <a:r>
              <a:rPr lang="en-GB" sz="1400" dirty="0"/>
              <a:t> </a:t>
            </a:r>
            <a:r>
              <a:rPr lang="en-GB" sz="1400" dirty="0" err="1"/>
              <a:t>exerrovid</a:t>
            </a:r>
            <a:r>
              <a:rPr lang="en-GB" sz="1400" dirty="0"/>
              <a:t> </a:t>
            </a:r>
            <a:r>
              <a:rPr lang="en-GB" sz="1400" dirty="0" err="1"/>
              <a:t>moditaquo</a:t>
            </a:r>
            <a:r>
              <a:rPr lang="en-GB" sz="1400" dirty="0"/>
              <a:t> </a:t>
            </a:r>
            <a:r>
              <a:rPr lang="en-GB" sz="1400" dirty="0" err="1"/>
              <a:t>blam</a:t>
            </a:r>
            <a:r>
              <a:rPr lang="en-GB" sz="1400" dirty="0"/>
              <a:t>, </a:t>
            </a:r>
            <a:r>
              <a:rPr lang="en-GB" sz="1400" dirty="0" err="1"/>
              <a:t>voluptatis</a:t>
            </a:r>
            <a:r>
              <a:rPr lang="en-GB" sz="1400" dirty="0"/>
              <a:t> </a:t>
            </a:r>
            <a:r>
              <a:rPr lang="en-GB" sz="1400" dirty="0" err="1"/>
              <a:t>ium</a:t>
            </a:r>
            <a:r>
              <a:rPr lang="en-GB" sz="1400" dirty="0"/>
              <a:t> sim </a:t>
            </a:r>
            <a:r>
              <a:rPr lang="en-GB" sz="1400" dirty="0" err="1"/>
              <a:t>explab</a:t>
            </a:r>
            <a:r>
              <a:rPr lang="en-GB" sz="1400" dirty="0"/>
              <a:t> in </a:t>
            </a:r>
            <a:r>
              <a:rPr lang="en-GB" sz="1400" dirty="0" err="1"/>
              <a:t>pernam</a:t>
            </a:r>
            <a:r>
              <a:rPr lang="en-GB" sz="1400" dirty="0"/>
              <a:t> </a:t>
            </a:r>
            <a:r>
              <a:rPr lang="en-GB" sz="1400" dirty="0" err="1"/>
              <a:t>rescident</a:t>
            </a:r>
            <a:r>
              <a:rPr lang="en-GB" sz="1400" dirty="0"/>
              <a:t>. </a:t>
            </a:r>
            <a:r>
              <a:rPr lang="de-DE" sz="1400" dirty="0" err="1"/>
              <a:t>Archit</a:t>
            </a:r>
            <a:r>
              <a:rPr lang="de-DE" sz="1400" dirty="0"/>
              <a:t> </a:t>
            </a:r>
            <a:r>
              <a:rPr lang="de-DE" sz="1400" dirty="0" err="1"/>
              <a:t>volore</a:t>
            </a:r>
            <a:r>
              <a:rPr lang="de-DE" sz="1400" dirty="0"/>
              <a:t>, </a:t>
            </a:r>
            <a:r>
              <a:rPr lang="de-DE" sz="1400" dirty="0" err="1"/>
              <a:t>qu</a:t>
            </a:r>
            <a:r>
              <a:rPr lang="de-DE" sz="1400" dirty="0"/>
              <a:t>.</a:t>
            </a:r>
          </a:p>
        </p:txBody>
      </p:sp>
      <p:sp>
        <p:nvSpPr>
          <p:cNvPr id="8" name="Inhaltsplatzhalter 23">
            <a:extLst>
              <a:ext uri="{FF2B5EF4-FFF2-40B4-BE49-F238E27FC236}">
                <a16:creationId xmlns:a16="http://schemas.microsoft.com/office/drawing/2014/main" id="{99D0AA5A-74EF-DD40-85EE-0B7F7622E104}"/>
              </a:ext>
            </a:extLst>
          </p:cNvPr>
          <p:cNvSpPr txBox="1">
            <a:spLocks/>
          </p:cNvSpPr>
          <p:nvPr/>
        </p:nvSpPr>
        <p:spPr>
          <a:xfrm>
            <a:off x="6096000" y="4957762"/>
            <a:ext cx="4327525" cy="1036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defTabSz="914400" rtl="0" eaLnBrk="1" latinLnBrk="0" hangingPunct="1">
              <a:spcBef>
                <a:spcPts val="600"/>
              </a:spcBef>
              <a:buSzPct val="120000"/>
              <a:buFontTx/>
              <a:buBlip>
                <a:blip r:embed="rId4"/>
              </a:buBlip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44500" indent="-173038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120000"/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12775" indent="-15081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120000"/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68350" indent="-144463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12813" indent="-13176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FontTx/>
              <a:buNone/>
            </a:pPr>
            <a:r>
              <a:rPr lang="en-GB" sz="1400" dirty="0" err="1"/>
              <a:t>Everspe</a:t>
            </a:r>
            <a:r>
              <a:rPr lang="en-GB" sz="1400" dirty="0"/>
              <a:t> </a:t>
            </a:r>
            <a:r>
              <a:rPr lang="en-GB" sz="1400" dirty="0" err="1"/>
              <a:t>lluptate</a:t>
            </a:r>
            <a:r>
              <a:rPr lang="en-GB" sz="1400" dirty="0"/>
              <a:t> non </a:t>
            </a:r>
            <a:r>
              <a:rPr lang="en-GB" sz="1400" dirty="0" err="1"/>
              <a:t>possi</a:t>
            </a:r>
            <a:r>
              <a:rPr lang="en-GB" sz="1400" dirty="0"/>
              <a:t> </a:t>
            </a:r>
            <a:r>
              <a:rPr lang="en-GB" sz="1400" dirty="0" err="1"/>
              <a:t>audi</a:t>
            </a:r>
            <a:r>
              <a:rPr lang="en-GB" sz="1400" dirty="0"/>
              <a:t> </a:t>
            </a:r>
            <a:r>
              <a:rPr lang="en-GB" sz="1400" dirty="0" err="1"/>
              <a:t>iniscia</a:t>
            </a:r>
            <a:r>
              <a:rPr lang="en-GB" sz="1400" dirty="0"/>
              <a:t> </a:t>
            </a:r>
            <a:r>
              <a:rPr lang="en-GB" sz="1400" dirty="0" err="1"/>
              <a:t>simint</a:t>
            </a:r>
            <a:r>
              <a:rPr lang="en-GB" sz="1400" dirty="0"/>
              <a:t> </a:t>
            </a:r>
            <a:br>
              <a:rPr lang="en-GB" sz="1400" dirty="0"/>
            </a:br>
            <a:r>
              <a:rPr lang="en-GB" sz="1400" dirty="0" err="1"/>
              <a:t>vel</a:t>
            </a:r>
            <a:r>
              <a:rPr lang="en-GB" sz="1400" dirty="0"/>
              <a:t> </a:t>
            </a:r>
            <a:r>
              <a:rPr lang="en-GB" sz="1400" dirty="0" err="1"/>
              <a:t>molenim</a:t>
            </a:r>
            <a:r>
              <a:rPr lang="en-GB" sz="1400" dirty="0"/>
              <a:t> </a:t>
            </a:r>
            <a:r>
              <a:rPr lang="en-GB" sz="1400" dirty="0" err="1"/>
              <a:t>illiqui</a:t>
            </a:r>
            <a:r>
              <a:rPr lang="en-GB" sz="1400" dirty="0"/>
              <a:t> </a:t>
            </a:r>
            <a:r>
              <a:rPr lang="en-GB" sz="1400" dirty="0" err="1"/>
              <a:t>dolorrum</a:t>
            </a:r>
            <a:r>
              <a:rPr lang="en-GB" sz="1400" dirty="0"/>
              <a:t> que </a:t>
            </a:r>
            <a:r>
              <a:rPr lang="en-GB" sz="1400" dirty="0" err="1"/>
              <a:t>nisciae</a:t>
            </a:r>
            <a:r>
              <a:rPr lang="en-GB" sz="1400" dirty="0"/>
              <a:t> </a:t>
            </a:r>
            <a:r>
              <a:rPr lang="en-GB" sz="1400" dirty="0" err="1"/>
              <a:t>porem</a:t>
            </a:r>
            <a:r>
              <a:rPr lang="en-GB" sz="1400" dirty="0"/>
              <a:t>. </a:t>
            </a:r>
            <a:r>
              <a:rPr lang="en-GB" sz="1400" dirty="0" err="1"/>
              <a:t>Facescilles</a:t>
            </a:r>
            <a:r>
              <a:rPr lang="en-GB" sz="1400" dirty="0"/>
              <a:t> </a:t>
            </a:r>
            <a:r>
              <a:rPr lang="en-GB" sz="1400" dirty="0" err="1"/>
              <a:t>aut</a:t>
            </a:r>
            <a:r>
              <a:rPr lang="en-GB" sz="1400" dirty="0"/>
              <a:t> </a:t>
            </a:r>
            <a:r>
              <a:rPr lang="en-GB" sz="1400" dirty="0" err="1"/>
              <a:t>aut</a:t>
            </a:r>
            <a:r>
              <a:rPr lang="en-GB" sz="1400" dirty="0"/>
              <a:t> que vent </a:t>
            </a:r>
            <a:r>
              <a:rPr lang="en-GB" sz="1400" dirty="0" err="1"/>
              <a:t>eum</a:t>
            </a:r>
            <a:r>
              <a:rPr lang="en-GB" sz="1400" dirty="0"/>
              <a:t> </a:t>
            </a:r>
            <a:r>
              <a:rPr lang="en-GB" sz="1400" dirty="0" err="1"/>
              <a:t>faccusda</a:t>
            </a:r>
            <a:r>
              <a:rPr lang="en-GB" sz="1400" dirty="0"/>
              <a:t> </a:t>
            </a:r>
            <a:r>
              <a:rPr lang="en-GB" sz="1400" dirty="0" err="1"/>
              <a:t>nonsequo</a:t>
            </a:r>
            <a:r>
              <a:rPr lang="en-GB" sz="1400" dirty="0"/>
              <a:t> </a:t>
            </a:r>
            <a:r>
              <a:rPr lang="en-GB" sz="1400" dirty="0" err="1"/>
              <a:t>berrovit</a:t>
            </a:r>
            <a:r>
              <a:rPr lang="en-GB" sz="1400" dirty="0"/>
              <a:t>.</a:t>
            </a:r>
            <a:endParaRPr lang="de-DE" sz="1400" dirty="0"/>
          </a:p>
        </p:txBody>
      </p:sp>
      <p:graphicFrame>
        <p:nvGraphicFramePr>
          <p:cNvPr id="9" name="Bildplatzhalter 13">
            <a:extLst>
              <a:ext uri="{FF2B5EF4-FFF2-40B4-BE49-F238E27FC236}">
                <a16:creationId xmlns:a16="http://schemas.microsoft.com/office/drawing/2014/main" id="{E3687AAD-789D-4A49-B396-9C8C7A497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215632"/>
              </p:ext>
            </p:extLst>
          </p:nvPr>
        </p:nvGraphicFramePr>
        <p:xfrm>
          <a:off x="6096000" y="1897063"/>
          <a:ext cx="4906066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500614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mag PPT Template_2017_final">
  <a:themeElements>
    <a:clrScheme name="DEMAG 2016">
      <a:dk1>
        <a:srgbClr val="000000"/>
      </a:dk1>
      <a:lt1>
        <a:srgbClr val="FFFFFF"/>
      </a:lt1>
      <a:dk2>
        <a:srgbClr val="0053A4"/>
      </a:dk2>
      <a:lt2>
        <a:srgbClr val="666666"/>
      </a:lt2>
      <a:accent1>
        <a:srgbClr val="CCCCCC"/>
      </a:accent1>
      <a:accent2>
        <a:srgbClr val="C63418"/>
      </a:accent2>
      <a:accent3>
        <a:srgbClr val="E9C839"/>
      </a:accent3>
      <a:accent4>
        <a:srgbClr val="163C71"/>
      </a:accent4>
      <a:accent5>
        <a:srgbClr val="8CB5E3"/>
      </a:accent5>
      <a:accent6>
        <a:srgbClr val="BAD2EF"/>
      </a:accent6>
      <a:hlink>
        <a:srgbClr val="0053A4"/>
      </a:hlink>
      <a:folHlink>
        <a:srgbClr val="C63418"/>
      </a:folHlink>
    </a:clrScheme>
    <a:fontScheme name="DEMAG2016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mag PP-Master 04-2019" id="{9E3A590D-D934-5B46-AF09-1C5085193A1F}" vid="{802E1108-640B-9148-8844-516B8765B419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Demag PP-Master 2019</Template>
  <TotalTime>0</TotalTime>
  <Words>331</Words>
  <Application>Microsoft Office PowerPoint</Application>
  <PresentationFormat>Breitbild</PresentationFormat>
  <Paragraphs>96</Paragraphs>
  <Slides>9</Slides>
  <Notes>1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Open Sans</vt:lpstr>
      <vt:lpstr>Rockwell</vt:lpstr>
      <vt:lpstr>Wingdings</vt:lpstr>
      <vt:lpstr>Demag PPT Template_2017_final</vt:lpstr>
      <vt:lpstr>Welcome to the Demag PPT template!</vt:lpstr>
      <vt:lpstr>PowerPoint-Präsentation</vt:lpstr>
      <vt:lpstr>Thank you!</vt:lpstr>
      <vt:lpstr>Layout example - Timeline</vt:lpstr>
      <vt:lpstr>Layout example - Timeline</vt:lpstr>
      <vt:lpstr>Layout example - Timeline</vt:lpstr>
      <vt:lpstr>Layout example - Chart</vt:lpstr>
      <vt:lpstr>Layout example - Chart</vt:lpstr>
      <vt:lpstr>Layout example -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Demag PPT template!</dc:title>
  <dc:creator>Nadine Hübel</dc:creator>
  <cp:lastModifiedBy>Nadine Hübel</cp:lastModifiedBy>
  <cp:revision>8</cp:revision>
  <cp:lastPrinted>2017-11-26T20:36:06Z</cp:lastPrinted>
  <dcterms:created xsi:type="dcterms:W3CDTF">2019-11-20T09:49:10Z</dcterms:created>
  <dcterms:modified xsi:type="dcterms:W3CDTF">2019-11-20T10:51:47Z</dcterms:modified>
</cp:coreProperties>
</file>